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3"/>
  </p:notesMasterIdLst>
  <p:sldIdLst>
    <p:sldId id="274" r:id="rId5"/>
    <p:sldId id="275" r:id="rId6"/>
    <p:sldId id="276" r:id="rId7"/>
    <p:sldId id="285" r:id="rId8"/>
    <p:sldId id="291" r:id="rId9"/>
    <p:sldId id="286" r:id="rId10"/>
    <p:sldId id="277" r:id="rId11"/>
    <p:sldId id="278" r:id="rId12"/>
    <p:sldId id="279" r:id="rId13"/>
    <p:sldId id="280" r:id="rId14"/>
    <p:sldId id="281" r:id="rId15"/>
    <p:sldId id="282" r:id="rId16"/>
    <p:sldId id="283" r:id="rId17"/>
    <p:sldId id="284" r:id="rId18"/>
    <p:sldId id="287" r:id="rId19"/>
    <p:sldId id="288" r:id="rId20"/>
    <p:sldId id="289" r:id="rId21"/>
    <p:sldId id="290" r:id="rId2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CCDE3D6-9359-44D1-955D-519E7C0A8FFF}" v="88" dt="2022-10-29T10:40:23.0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5181" autoAdjust="0"/>
  </p:normalViewPr>
  <p:slideViewPr>
    <p:cSldViewPr snapToGrid="0">
      <p:cViewPr varScale="1">
        <p:scale>
          <a:sx n="82" d="100"/>
          <a:sy n="82" d="100"/>
        </p:scale>
        <p:origin x="56" y="72"/>
      </p:cViewPr>
      <p:guideLst/>
    </p:cSldViewPr>
  </p:slideViewPr>
  <p:outlineViewPr>
    <p:cViewPr>
      <p:scale>
        <a:sx n="33" d="100"/>
        <a:sy n="33" d="100"/>
      </p:scale>
      <p:origin x="0" y="-4958"/>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585589-4CC6-4C76-A689-C621253E79C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5FDDAFD2-F817-4689-BF58-2BA10493AE54}">
      <dgm:prSet/>
      <dgm:spPr/>
      <dgm:t>
        <a:bodyPr/>
        <a:lstStyle/>
        <a:p>
          <a:r>
            <a:rPr lang="nl-NL"/>
            <a:t>Faciliteren ipv organiseren</a:t>
          </a:r>
          <a:endParaRPr lang="en-US"/>
        </a:p>
      </dgm:t>
    </dgm:pt>
    <dgm:pt modelId="{5F4B0082-F3E5-4D6C-9DF2-FAD880DDBE2F}" type="parTrans" cxnId="{93DB042B-CCCD-4124-BBD6-8C6902EDA68B}">
      <dgm:prSet/>
      <dgm:spPr/>
      <dgm:t>
        <a:bodyPr/>
        <a:lstStyle/>
        <a:p>
          <a:endParaRPr lang="en-US"/>
        </a:p>
      </dgm:t>
    </dgm:pt>
    <dgm:pt modelId="{948E0BDA-DE25-4F74-8027-751D234D16D9}" type="sibTrans" cxnId="{93DB042B-CCCD-4124-BBD6-8C6902EDA68B}">
      <dgm:prSet/>
      <dgm:spPr/>
      <dgm:t>
        <a:bodyPr/>
        <a:lstStyle/>
        <a:p>
          <a:endParaRPr lang="en-US"/>
        </a:p>
      </dgm:t>
    </dgm:pt>
    <dgm:pt modelId="{EECAB940-44D1-479D-B883-33FEC67BD71C}">
      <dgm:prSet/>
      <dgm:spPr/>
      <dgm:t>
        <a:bodyPr/>
        <a:lstStyle/>
        <a:p>
          <a:r>
            <a:rPr lang="nl-NL"/>
            <a:t>Sociale media</a:t>
          </a:r>
          <a:endParaRPr lang="en-US"/>
        </a:p>
      </dgm:t>
    </dgm:pt>
    <dgm:pt modelId="{C5D32A10-CD3A-4056-8DED-7D46041DA52D}" type="parTrans" cxnId="{DE98BCF0-BEC2-4270-A9C1-5F3503A9259C}">
      <dgm:prSet/>
      <dgm:spPr/>
      <dgm:t>
        <a:bodyPr/>
        <a:lstStyle/>
        <a:p>
          <a:endParaRPr lang="en-US"/>
        </a:p>
      </dgm:t>
    </dgm:pt>
    <dgm:pt modelId="{37822F5F-067E-49B4-A591-E472A022B148}" type="sibTrans" cxnId="{DE98BCF0-BEC2-4270-A9C1-5F3503A9259C}">
      <dgm:prSet/>
      <dgm:spPr/>
      <dgm:t>
        <a:bodyPr/>
        <a:lstStyle/>
        <a:p>
          <a:endParaRPr lang="en-US"/>
        </a:p>
      </dgm:t>
    </dgm:pt>
    <dgm:pt modelId="{CAA79918-38DB-4702-9B5B-0754E4E3CFFA}">
      <dgm:prSet/>
      <dgm:spPr/>
      <dgm:t>
        <a:bodyPr/>
        <a:lstStyle/>
        <a:p>
          <a:r>
            <a:rPr lang="nl-NL"/>
            <a:t>Aanvraag subsidie</a:t>
          </a:r>
          <a:endParaRPr lang="en-US"/>
        </a:p>
      </dgm:t>
    </dgm:pt>
    <dgm:pt modelId="{B50DF0BD-1481-4158-9300-53EF40E9C3FE}" type="parTrans" cxnId="{A1C4C67C-9E7D-40E7-887B-0580D6C16BA7}">
      <dgm:prSet/>
      <dgm:spPr/>
      <dgm:t>
        <a:bodyPr/>
        <a:lstStyle/>
        <a:p>
          <a:endParaRPr lang="en-US"/>
        </a:p>
      </dgm:t>
    </dgm:pt>
    <dgm:pt modelId="{4D2C993F-11C1-4BBC-B9F4-79E28CCDE1E7}" type="sibTrans" cxnId="{A1C4C67C-9E7D-40E7-887B-0580D6C16BA7}">
      <dgm:prSet/>
      <dgm:spPr/>
      <dgm:t>
        <a:bodyPr/>
        <a:lstStyle/>
        <a:p>
          <a:endParaRPr lang="en-US"/>
        </a:p>
      </dgm:t>
    </dgm:pt>
    <dgm:pt modelId="{B9E50464-F997-4DBD-B57E-1CA0F9FD15F0}">
      <dgm:prSet/>
      <dgm:spPr/>
      <dgm:t>
        <a:bodyPr/>
        <a:lstStyle/>
        <a:p>
          <a:r>
            <a:rPr lang="nl-NL"/>
            <a:t>Geldinzameling</a:t>
          </a:r>
          <a:endParaRPr lang="en-US"/>
        </a:p>
      </dgm:t>
    </dgm:pt>
    <dgm:pt modelId="{6723B18F-D08F-42DE-8C82-B1B389E9BFF6}" type="parTrans" cxnId="{2731F2E6-D2F3-4061-B551-2FEEEBF57841}">
      <dgm:prSet/>
      <dgm:spPr/>
      <dgm:t>
        <a:bodyPr/>
        <a:lstStyle/>
        <a:p>
          <a:endParaRPr lang="en-US"/>
        </a:p>
      </dgm:t>
    </dgm:pt>
    <dgm:pt modelId="{C5F8A945-43C3-4A4A-9D0C-A24F60265967}" type="sibTrans" cxnId="{2731F2E6-D2F3-4061-B551-2FEEEBF57841}">
      <dgm:prSet/>
      <dgm:spPr/>
      <dgm:t>
        <a:bodyPr/>
        <a:lstStyle/>
        <a:p>
          <a:endParaRPr lang="en-US"/>
        </a:p>
      </dgm:t>
    </dgm:pt>
    <dgm:pt modelId="{EE6D8249-9A2E-42E7-A1C6-956ECB684B8D}">
      <dgm:prSet/>
      <dgm:spPr/>
      <dgm:t>
        <a:bodyPr/>
        <a:lstStyle/>
        <a:p>
          <a:r>
            <a:rPr lang="nl-NL"/>
            <a:t>Verzamelen ideeën</a:t>
          </a:r>
          <a:endParaRPr lang="en-US"/>
        </a:p>
      </dgm:t>
    </dgm:pt>
    <dgm:pt modelId="{6BE8C7F1-CF74-469C-BBEA-B59DFE2857BA}" type="parTrans" cxnId="{C340B824-07AA-4741-95C9-CB489EF26418}">
      <dgm:prSet/>
      <dgm:spPr/>
      <dgm:t>
        <a:bodyPr/>
        <a:lstStyle/>
        <a:p>
          <a:endParaRPr lang="en-US"/>
        </a:p>
      </dgm:t>
    </dgm:pt>
    <dgm:pt modelId="{4C0D03EB-1666-4BB6-875A-0652F0487DA1}" type="sibTrans" cxnId="{C340B824-07AA-4741-95C9-CB489EF26418}">
      <dgm:prSet/>
      <dgm:spPr/>
      <dgm:t>
        <a:bodyPr/>
        <a:lstStyle/>
        <a:p>
          <a:endParaRPr lang="en-US"/>
        </a:p>
      </dgm:t>
    </dgm:pt>
    <dgm:pt modelId="{F142F7C5-0C22-4436-A806-61ADEA180872}">
      <dgm:prSet/>
      <dgm:spPr/>
      <dgm:t>
        <a:bodyPr/>
        <a:lstStyle/>
        <a:p>
          <a:r>
            <a:rPr lang="nl-NL"/>
            <a:t>Coördineren evenementen</a:t>
          </a:r>
          <a:endParaRPr lang="en-US"/>
        </a:p>
      </dgm:t>
    </dgm:pt>
    <dgm:pt modelId="{7E42B6DD-FB67-47EE-BF58-86DD6A0EC528}" type="parTrans" cxnId="{C0A21D55-80EA-4B43-85D6-7A16490149C1}">
      <dgm:prSet/>
      <dgm:spPr/>
      <dgm:t>
        <a:bodyPr/>
        <a:lstStyle/>
        <a:p>
          <a:endParaRPr lang="en-US"/>
        </a:p>
      </dgm:t>
    </dgm:pt>
    <dgm:pt modelId="{F7B532AD-E388-46D8-A503-06B1E8CA5AFA}" type="sibTrans" cxnId="{C0A21D55-80EA-4B43-85D6-7A16490149C1}">
      <dgm:prSet/>
      <dgm:spPr/>
      <dgm:t>
        <a:bodyPr/>
        <a:lstStyle/>
        <a:p>
          <a:endParaRPr lang="en-US"/>
        </a:p>
      </dgm:t>
    </dgm:pt>
    <dgm:pt modelId="{0A950447-4F8E-44C8-BF93-B60B04FF8255}" type="pres">
      <dgm:prSet presAssocID="{E9585589-4CC6-4C76-A689-C621253E79C5}" presName="linear" presStyleCnt="0">
        <dgm:presLayoutVars>
          <dgm:animLvl val="lvl"/>
          <dgm:resizeHandles val="exact"/>
        </dgm:presLayoutVars>
      </dgm:prSet>
      <dgm:spPr/>
      <dgm:t>
        <a:bodyPr/>
        <a:lstStyle/>
        <a:p>
          <a:endParaRPr lang="nl-NL"/>
        </a:p>
      </dgm:t>
    </dgm:pt>
    <dgm:pt modelId="{57342BB0-52A2-44ED-87F3-2D3484298A48}" type="pres">
      <dgm:prSet presAssocID="{5FDDAFD2-F817-4689-BF58-2BA10493AE54}" presName="parentText" presStyleLbl="node1" presStyleIdx="0" presStyleCnt="6">
        <dgm:presLayoutVars>
          <dgm:chMax val="0"/>
          <dgm:bulletEnabled val="1"/>
        </dgm:presLayoutVars>
      </dgm:prSet>
      <dgm:spPr/>
      <dgm:t>
        <a:bodyPr/>
        <a:lstStyle/>
        <a:p>
          <a:endParaRPr lang="nl-NL"/>
        </a:p>
      </dgm:t>
    </dgm:pt>
    <dgm:pt modelId="{46E244E7-05DC-4FF9-9BB8-83FBA7D62DB8}" type="pres">
      <dgm:prSet presAssocID="{948E0BDA-DE25-4F74-8027-751D234D16D9}" presName="spacer" presStyleCnt="0"/>
      <dgm:spPr/>
    </dgm:pt>
    <dgm:pt modelId="{9C5F0A96-B938-4BA7-AA37-F9C22D56D7F5}" type="pres">
      <dgm:prSet presAssocID="{EECAB940-44D1-479D-B883-33FEC67BD71C}" presName="parentText" presStyleLbl="node1" presStyleIdx="1" presStyleCnt="6">
        <dgm:presLayoutVars>
          <dgm:chMax val="0"/>
          <dgm:bulletEnabled val="1"/>
        </dgm:presLayoutVars>
      </dgm:prSet>
      <dgm:spPr/>
      <dgm:t>
        <a:bodyPr/>
        <a:lstStyle/>
        <a:p>
          <a:endParaRPr lang="nl-NL"/>
        </a:p>
      </dgm:t>
    </dgm:pt>
    <dgm:pt modelId="{4FE8860A-F5A1-4DDD-8DCC-BC976BAFEFCE}" type="pres">
      <dgm:prSet presAssocID="{37822F5F-067E-49B4-A591-E472A022B148}" presName="spacer" presStyleCnt="0"/>
      <dgm:spPr/>
    </dgm:pt>
    <dgm:pt modelId="{E8809F44-E912-4A60-BBFF-4AAFC53DC947}" type="pres">
      <dgm:prSet presAssocID="{CAA79918-38DB-4702-9B5B-0754E4E3CFFA}" presName="parentText" presStyleLbl="node1" presStyleIdx="2" presStyleCnt="6">
        <dgm:presLayoutVars>
          <dgm:chMax val="0"/>
          <dgm:bulletEnabled val="1"/>
        </dgm:presLayoutVars>
      </dgm:prSet>
      <dgm:spPr/>
      <dgm:t>
        <a:bodyPr/>
        <a:lstStyle/>
        <a:p>
          <a:endParaRPr lang="nl-NL"/>
        </a:p>
      </dgm:t>
    </dgm:pt>
    <dgm:pt modelId="{A5E1972B-C5B2-44DC-839B-2CD862E47997}" type="pres">
      <dgm:prSet presAssocID="{4D2C993F-11C1-4BBC-B9F4-79E28CCDE1E7}" presName="spacer" presStyleCnt="0"/>
      <dgm:spPr/>
    </dgm:pt>
    <dgm:pt modelId="{C39CF838-0BD4-4DCE-9872-EDA6CCD999C8}" type="pres">
      <dgm:prSet presAssocID="{B9E50464-F997-4DBD-B57E-1CA0F9FD15F0}" presName="parentText" presStyleLbl="node1" presStyleIdx="3" presStyleCnt="6">
        <dgm:presLayoutVars>
          <dgm:chMax val="0"/>
          <dgm:bulletEnabled val="1"/>
        </dgm:presLayoutVars>
      </dgm:prSet>
      <dgm:spPr/>
      <dgm:t>
        <a:bodyPr/>
        <a:lstStyle/>
        <a:p>
          <a:endParaRPr lang="nl-NL"/>
        </a:p>
      </dgm:t>
    </dgm:pt>
    <dgm:pt modelId="{8EBF3BA1-C49C-4A32-8454-2B3CAB35C076}" type="pres">
      <dgm:prSet presAssocID="{C5F8A945-43C3-4A4A-9D0C-A24F60265967}" presName="spacer" presStyleCnt="0"/>
      <dgm:spPr/>
    </dgm:pt>
    <dgm:pt modelId="{BA5FFBCC-6221-4A63-8476-7770F38B3572}" type="pres">
      <dgm:prSet presAssocID="{EE6D8249-9A2E-42E7-A1C6-956ECB684B8D}" presName="parentText" presStyleLbl="node1" presStyleIdx="4" presStyleCnt="6">
        <dgm:presLayoutVars>
          <dgm:chMax val="0"/>
          <dgm:bulletEnabled val="1"/>
        </dgm:presLayoutVars>
      </dgm:prSet>
      <dgm:spPr/>
      <dgm:t>
        <a:bodyPr/>
        <a:lstStyle/>
        <a:p>
          <a:endParaRPr lang="nl-NL"/>
        </a:p>
      </dgm:t>
    </dgm:pt>
    <dgm:pt modelId="{6B7C4F7A-F5DB-474B-A255-450629023A41}" type="pres">
      <dgm:prSet presAssocID="{4C0D03EB-1666-4BB6-875A-0652F0487DA1}" presName="spacer" presStyleCnt="0"/>
      <dgm:spPr/>
    </dgm:pt>
    <dgm:pt modelId="{F0931D12-DCF9-4565-AEC5-E1FBC6A74E99}" type="pres">
      <dgm:prSet presAssocID="{F142F7C5-0C22-4436-A806-61ADEA180872}" presName="parentText" presStyleLbl="node1" presStyleIdx="5" presStyleCnt="6">
        <dgm:presLayoutVars>
          <dgm:chMax val="0"/>
          <dgm:bulletEnabled val="1"/>
        </dgm:presLayoutVars>
      </dgm:prSet>
      <dgm:spPr/>
      <dgm:t>
        <a:bodyPr/>
        <a:lstStyle/>
        <a:p>
          <a:endParaRPr lang="nl-NL"/>
        </a:p>
      </dgm:t>
    </dgm:pt>
  </dgm:ptLst>
  <dgm:cxnLst>
    <dgm:cxn modelId="{0E54720F-8CDA-45C4-BF58-DD17A603D48E}" type="presOf" srcId="{EE6D8249-9A2E-42E7-A1C6-956ECB684B8D}" destId="{BA5FFBCC-6221-4A63-8476-7770F38B3572}" srcOrd="0" destOrd="0" presId="urn:microsoft.com/office/officeart/2005/8/layout/vList2"/>
    <dgm:cxn modelId="{F1A3CB6B-002C-4D80-B941-8BC3F2779056}" type="presOf" srcId="{F142F7C5-0C22-4436-A806-61ADEA180872}" destId="{F0931D12-DCF9-4565-AEC5-E1FBC6A74E99}" srcOrd="0" destOrd="0" presId="urn:microsoft.com/office/officeart/2005/8/layout/vList2"/>
    <dgm:cxn modelId="{2731F2E6-D2F3-4061-B551-2FEEEBF57841}" srcId="{E9585589-4CC6-4C76-A689-C621253E79C5}" destId="{B9E50464-F997-4DBD-B57E-1CA0F9FD15F0}" srcOrd="3" destOrd="0" parTransId="{6723B18F-D08F-42DE-8C82-B1B389E9BFF6}" sibTransId="{C5F8A945-43C3-4A4A-9D0C-A24F60265967}"/>
    <dgm:cxn modelId="{F6495E24-7210-4400-9256-B924D9D21FE6}" type="presOf" srcId="{B9E50464-F997-4DBD-B57E-1CA0F9FD15F0}" destId="{C39CF838-0BD4-4DCE-9872-EDA6CCD999C8}" srcOrd="0" destOrd="0" presId="urn:microsoft.com/office/officeart/2005/8/layout/vList2"/>
    <dgm:cxn modelId="{FE65E6DA-5581-40F6-9F4B-78E62ADD87EC}" type="presOf" srcId="{5FDDAFD2-F817-4689-BF58-2BA10493AE54}" destId="{57342BB0-52A2-44ED-87F3-2D3484298A48}" srcOrd="0" destOrd="0" presId="urn:microsoft.com/office/officeart/2005/8/layout/vList2"/>
    <dgm:cxn modelId="{DE98BCF0-BEC2-4270-A9C1-5F3503A9259C}" srcId="{E9585589-4CC6-4C76-A689-C621253E79C5}" destId="{EECAB940-44D1-479D-B883-33FEC67BD71C}" srcOrd="1" destOrd="0" parTransId="{C5D32A10-CD3A-4056-8DED-7D46041DA52D}" sibTransId="{37822F5F-067E-49B4-A591-E472A022B148}"/>
    <dgm:cxn modelId="{C3D54C75-7A0A-44DA-8104-EF7F83C85656}" type="presOf" srcId="{EECAB940-44D1-479D-B883-33FEC67BD71C}" destId="{9C5F0A96-B938-4BA7-AA37-F9C22D56D7F5}" srcOrd="0" destOrd="0" presId="urn:microsoft.com/office/officeart/2005/8/layout/vList2"/>
    <dgm:cxn modelId="{93DB042B-CCCD-4124-BBD6-8C6902EDA68B}" srcId="{E9585589-4CC6-4C76-A689-C621253E79C5}" destId="{5FDDAFD2-F817-4689-BF58-2BA10493AE54}" srcOrd="0" destOrd="0" parTransId="{5F4B0082-F3E5-4D6C-9DF2-FAD880DDBE2F}" sibTransId="{948E0BDA-DE25-4F74-8027-751D234D16D9}"/>
    <dgm:cxn modelId="{44ADFC09-A85B-4E5F-8C2B-348988ECC557}" type="presOf" srcId="{CAA79918-38DB-4702-9B5B-0754E4E3CFFA}" destId="{E8809F44-E912-4A60-BBFF-4AAFC53DC947}" srcOrd="0" destOrd="0" presId="urn:microsoft.com/office/officeart/2005/8/layout/vList2"/>
    <dgm:cxn modelId="{A1C4C67C-9E7D-40E7-887B-0580D6C16BA7}" srcId="{E9585589-4CC6-4C76-A689-C621253E79C5}" destId="{CAA79918-38DB-4702-9B5B-0754E4E3CFFA}" srcOrd="2" destOrd="0" parTransId="{B50DF0BD-1481-4158-9300-53EF40E9C3FE}" sibTransId="{4D2C993F-11C1-4BBC-B9F4-79E28CCDE1E7}"/>
    <dgm:cxn modelId="{C340B824-07AA-4741-95C9-CB489EF26418}" srcId="{E9585589-4CC6-4C76-A689-C621253E79C5}" destId="{EE6D8249-9A2E-42E7-A1C6-956ECB684B8D}" srcOrd="4" destOrd="0" parTransId="{6BE8C7F1-CF74-469C-BBEA-B59DFE2857BA}" sibTransId="{4C0D03EB-1666-4BB6-875A-0652F0487DA1}"/>
    <dgm:cxn modelId="{C0A21D55-80EA-4B43-85D6-7A16490149C1}" srcId="{E9585589-4CC6-4C76-A689-C621253E79C5}" destId="{F142F7C5-0C22-4436-A806-61ADEA180872}" srcOrd="5" destOrd="0" parTransId="{7E42B6DD-FB67-47EE-BF58-86DD6A0EC528}" sibTransId="{F7B532AD-E388-46D8-A503-06B1E8CA5AFA}"/>
    <dgm:cxn modelId="{4531A7AD-F225-40B4-9E00-83AEEDB2E627}" type="presOf" srcId="{E9585589-4CC6-4C76-A689-C621253E79C5}" destId="{0A950447-4F8E-44C8-BF93-B60B04FF8255}" srcOrd="0" destOrd="0" presId="urn:microsoft.com/office/officeart/2005/8/layout/vList2"/>
    <dgm:cxn modelId="{A93CD8FD-8020-4449-AC87-CFD4B5A913FC}" type="presParOf" srcId="{0A950447-4F8E-44C8-BF93-B60B04FF8255}" destId="{57342BB0-52A2-44ED-87F3-2D3484298A48}" srcOrd="0" destOrd="0" presId="urn:microsoft.com/office/officeart/2005/8/layout/vList2"/>
    <dgm:cxn modelId="{D97CC43A-938B-4D79-8067-FA4DA138F4F5}" type="presParOf" srcId="{0A950447-4F8E-44C8-BF93-B60B04FF8255}" destId="{46E244E7-05DC-4FF9-9BB8-83FBA7D62DB8}" srcOrd="1" destOrd="0" presId="urn:microsoft.com/office/officeart/2005/8/layout/vList2"/>
    <dgm:cxn modelId="{A229B41F-C3F9-4DC3-9B22-69B06B0DEB59}" type="presParOf" srcId="{0A950447-4F8E-44C8-BF93-B60B04FF8255}" destId="{9C5F0A96-B938-4BA7-AA37-F9C22D56D7F5}" srcOrd="2" destOrd="0" presId="urn:microsoft.com/office/officeart/2005/8/layout/vList2"/>
    <dgm:cxn modelId="{991863DC-297F-4F3F-A718-DFFC3712E9EA}" type="presParOf" srcId="{0A950447-4F8E-44C8-BF93-B60B04FF8255}" destId="{4FE8860A-F5A1-4DDD-8DCC-BC976BAFEFCE}" srcOrd="3" destOrd="0" presId="urn:microsoft.com/office/officeart/2005/8/layout/vList2"/>
    <dgm:cxn modelId="{10DF9F55-8C20-4A90-8149-27D739EB7131}" type="presParOf" srcId="{0A950447-4F8E-44C8-BF93-B60B04FF8255}" destId="{E8809F44-E912-4A60-BBFF-4AAFC53DC947}" srcOrd="4" destOrd="0" presId="urn:microsoft.com/office/officeart/2005/8/layout/vList2"/>
    <dgm:cxn modelId="{C61BA377-FA02-43B4-BAA3-11393F02AE32}" type="presParOf" srcId="{0A950447-4F8E-44C8-BF93-B60B04FF8255}" destId="{A5E1972B-C5B2-44DC-839B-2CD862E47997}" srcOrd="5" destOrd="0" presId="urn:microsoft.com/office/officeart/2005/8/layout/vList2"/>
    <dgm:cxn modelId="{7FA0DF09-EE14-4FCD-88AA-DB34CF8646E4}" type="presParOf" srcId="{0A950447-4F8E-44C8-BF93-B60B04FF8255}" destId="{C39CF838-0BD4-4DCE-9872-EDA6CCD999C8}" srcOrd="6" destOrd="0" presId="urn:microsoft.com/office/officeart/2005/8/layout/vList2"/>
    <dgm:cxn modelId="{F9200603-D73B-44D9-96C8-1585DF0214ED}" type="presParOf" srcId="{0A950447-4F8E-44C8-BF93-B60B04FF8255}" destId="{8EBF3BA1-C49C-4A32-8454-2B3CAB35C076}" srcOrd="7" destOrd="0" presId="urn:microsoft.com/office/officeart/2005/8/layout/vList2"/>
    <dgm:cxn modelId="{0D9F9F6B-157F-467B-AD7A-CE1E358D6B8B}" type="presParOf" srcId="{0A950447-4F8E-44C8-BF93-B60B04FF8255}" destId="{BA5FFBCC-6221-4A63-8476-7770F38B3572}" srcOrd="8" destOrd="0" presId="urn:microsoft.com/office/officeart/2005/8/layout/vList2"/>
    <dgm:cxn modelId="{421A8DD6-B831-46EA-8C86-F8A88B1ECB8E}" type="presParOf" srcId="{0A950447-4F8E-44C8-BF93-B60B04FF8255}" destId="{6B7C4F7A-F5DB-474B-A255-450629023A41}" srcOrd="9" destOrd="0" presId="urn:microsoft.com/office/officeart/2005/8/layout/vList2"/>
    <dgm:cxn modelId="{565B7626-C1CA-4929-9D76-2CBBD1501BFE}" type="presParOf" srcId="{0A950447-4F8E-44C8-BF93-B60B04FF8255}" destId="{F0931D12-DCF9-4565-AEC5-E1FBC6A74E99}"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038B8A1-58AD-4DB0-8CE8-A22C5D84553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FF2CE9FE-286C-4DFA-B5F7-A5C594E243DE}">
      <dgm:prSet/>
      <dgm:spPr/>
      <dgm:t>
        <a:bodyPr/>
        <a:lstStyle/>
        <a:p>
          <a:r>
            <a:rPr lang="nl-NL"/>
            <a:t>Citytrail (hygiea,bootcamp,combifit)</a:t>
          </a:r>
          <a:endParaRPr lang="en-US"/>
        </a:p>
      </dgm:t>
    </dgm:pt>
    <dgm:pt modelId="{A6A5681D-CF44-4BDF-8E61-60F1A8D1CCA4}" type="parTrans" cxnId="{C498CA21-BF01-4BEA-80C5-693E4F9C4D07}">
      <dgm:prSet/>
      <dgm:spPr/>
      <dgm:t>
        <a:bodyPr/>
        <a:lstStyle/>
        <a:p>
          <a:endParaRPr lang="en-US"/>
        </a:p>
      </dgm:t>
    </dgm:pt>
    <dgm:pt modelId="{F314E968-546D-4237-B654-FC01F807178C}" type="sibTrans" cxnId="{C498CA21-BF01-4BEA-80C5-693E4F9C4D07}">
      <dgm:prSet/>
      <dgm:spPr/>
      <dgm:t>
        <a:bodyPr/>
        <a:lstStyle/>
        <a:p>
          <a:endParaRPr lang="en-US"/>
        </a:p>
      </dgm:t>
    </dgm:pt>
    <dgm:pt modelId="{B5D2ADD3-7E23-4F30-8133-3D733B3539C6}">
      <dgm:prSet/>
      <dgm:spPr/>
      <dgm:t>
        <a:bodyPr/>
        <a:lstStyle/>
        <a:p>
          <a:r>
            <a:rPr lang="nl-NL"/>
            <a:t>WK Visroken, (Snoaken en Loods)</a:t>
          </a:r>
          <a:endParaRPr lang="en-US"/>
        </a:p>
      </dgm:t>
    </dgm:pt>
    <dgm:pt modelId="{CDC6EE7A-A126-42AC-B7C5-E84FC4EAA6C6}" type="parTrans" cxnId="{C39B39C9-893F-4DD6-B70C-10A89B26349B}">
      <dgm:prSet/>
      <dgm:spPr/>
      <dgm:t>
        <a:bodyPr/>
        <a:lstStyle/>
        <a:p>
          <a:endParaRPr lang="en-US"/>
        </a:p>
      </dgm:t>
    </dgm:pt>
    <dgm:pt modelId="{6BDC561C-E958-4415-B5E1-C51411C6E751}" type="sibTrans" cxnId="{C39B39C9-893F-4DD6-B70C-10A89B26349B}">
      <dgm:prSet/>
      <dgm:spPr/>
      <dgm:t>
        <a:bodyPr/>
        <a:lstStyle/>
        <a:p>
          <a:endParaRPr lang="en-US"/>
        </a:p>
      </dgm:t>
    </dgm:pt>
    <dgm:pt modelId="{557C3D05-2A8E-42BF-95FF-7103981936B0}">
      <dgm:prSet/>
      <dgm:spPr/>
      <dgm:t>
        <a:bodyPr/>
        <a:lstStyle/>
        <a:p>
          <a:r>
            <a:rPr lang="nl-NL"/>
            <a:t>Guinessbook of records BBQ, (Snoaken en Loods)</a:t>
          </a:r>
          <a:endParaRPr lang="en-US"/>
        </a:p>
      </dgm:t>
    </dgm:pt>
    <dgm:pt modelId="{DB026FE7-5322-4B47-9F44-BFC4E5FCD123}" type="parTrans" cxnId="{72601E96-95C5-4A69-A6C8-149E407814C2}">
      <dgm:prSet/>
      <dgm:spPr/>
      <dgm:t>
        <a:bodyPr/>
        <a:lstStyle/>
        <a:p>
          <a:endParaRPr lang="en-US"/>
        </a:p>
      </dgm:t>
    </dgm:pt>
    <dgm:pt modelId="{7E9F352A-85F9-46ED-BC8F-B0CCE65F1C6C}" type="sibTrans" cxnId="{72601E96-95C5-4A69-A6C8-149E407814C2}">
      <dgm:prSet/>
      <dgm:spPr/>
      <dgm:t>
        <a:bodyPr/>
        <a:lstStyle/>
        <a:p>
          <a:endParaRPr lang="en-US"/>
        </a:p>
      </dgm:t>
    </dgm:pt>
    <dgm:pt modelId="{6BCBFB9A-4E98-4126-947C-6239A0910890}">
      <dgm:prSet/>
      <dgm:spPr/>
      <dgm:t>
        <a:bodyPr/>
        <a:lstStyle/>
        <a:p>
          <a:r>
            <a:rPr lang="nl-NL"/>
            <a:t>Koren en Fanfaredag</a:t>
          </a:r>
          <a:endParaRPr lang="en-US"/>
        </a:p>
      </dgm:t>
    </dgm:pt>
    <dgm:pt modelId="{4A31ACB4-2078-4B0E-B8A3-B2780C8249C9}" type="parTrans" cxnId="{E7C9C19F-0F35-4372-BA81-65CB46869985}">
      <dgm:prSet/>
      <dgm:spPr/>
      <dgm:t>
        <a:bodyPr/>
        <a:lstStyle/>
        <a:p>
          <a:endParaRPr lang="en-US"/>
        </a:p>
      </dgm:t>
    </dgm:pt>
    <dgm:pt modelId="{CD87ECE7-F76D-4F92-A126-6A99F6590AA6}" type="sibTrans" cxnId="{E7C9C19F-0F35-4372-BA81-65CB46869985}">
      <dgm:prSet/>
      <dgm:spPr/>
      <dgm:t>
        <a:bodyPr/>
        <a:lstStyle/>
        <a:p>
          <a:endParaRPr lang="en-US"/>
        </a:p>
      </dgm:t>
    </dgm:pt>
    <dgm:pt modelId="{56F37C5E-8182-419A-9B9E-475398789642}">
      <dgm:prSet/>
      <dgm:spPr/>
      <dgm:t>
        <a:bodyPr/>
        <a:lstStyle/>
        <a:p>
          <a:r>
            <a:rPr lang="nl-NL"/>
            <a:t>Markt picknick</a:t>
          </a:r>
          <a:endParaRPr lang="en-US"/>
        </a:p>
      </dgm:t>
    </dgm:pt>
    <dgm:pt modelId="{6EF60C45-8E9B-4548-8A17-42548B2A5FD5}" type="parTrans" cxnId="{AD93DED4-1C14-463B-8E3A-1FC41883F1C6}">
      <dgm:prSet/>
      <dgm:spPr/>
      <dgm:t>
        <a:bodyPr/>
        <a:lstStyle/>
        <a:p>
          <a:endParaRPr lang="en-US"/>
        </a:p>
      </dgm:t>
    </dgm:pt>
    <dgm:pt modelId="{A5736CEF-B92F-4217-8CE7-E226A0746D00}" type="sibTrans" cxnId="{AD93DED4-1C14-463B-8E3A-1FC41883F1C6}">
      <dgm:prSet/>
      <dgm:spPr/>
      <dgm:t>
        <a:bodyPr/>
        <a:lstStyle/>
        <a:p>
          <a:endParaRPr lang="en-US"/>
        </a:p>
      </dgm:t>
    </dgm:pt>
    <dgm:pt modelId="{20FD85DA-7E13-4CEC-8714-60C9537344A4}">
      <dgm:prSet/>
      <dgm:spPr/>
      <dgm:t>
        <a:bodyPr/>
        <a:lstStyle/>
        <a:p>
          <a:r>
            <a:rPr lang="nl-NL" dirty="0"/>
            <a:t>Diverse exposities op diverse locaties</a:t>
          </a:r>
          <a:endParaRPr lang="en-US" dirty="0"/>
        </a:p>
      </dgm:t>
    </dgm:pt>
    <dgm:pt modelId="{6BCAB088-C1B8-428B-86B3-78BE12CEE061}" type="parTrans" cxnId="{EEE652EA-4B08-40E2-8215-6C1896DE37E7}">
      <dgm:prSet/>
      <dgm:spPr/>
      <dgm:t>
        <a:bodyPr/>
        <a:lstStyle/>
        <a:p>
          <a:endParaRPr lang="en-US"/>
        </a:p>
      </dgm:t>
    </dgm:pt>
    <dgm:pt modelId="{741CF96C-722A-485E-835B-E784928B8037}" type="sibTrans" cxnId="{EEE652EA-4B08-40E2-8215-6C1896DE37E7}">
      <dgm:prSet/>
      <dgm:spPr/>
      <dgm:t>
        <a:bodyPr/>
        <a:lstStyle/>
        <a:p>
          <a:endParaRPr lang="en-US"/>
        </a:p>
      </dgm:t>
    </dgm:pt>
    <dgm:pt modelId="{1AC369CA-367E-4864-B124-FE9F6BDAF922}">
      <dgm:prSet/>
      <dgm:spPr/>
      <dgm:t>
        <a:bodyPr/>
        <a:lstStyle/>
        <a:p>
          <a:r>
            <a:rPr lang="nl-NL"/>
            <a:t>Best of the West ( HSV en Svend)</a:t>
          </a:r>
          <a:endParaRPr lang="en-US"/>
        </a:p>
      </dgm:t>
    </dgm:pt>
    <dgm:pt modelId="{3FDDACE7-863C-4A22-B8B5-BE3C32BA67AD}" type="parTrans" cxnId="{1161EDB3-CBAB-4A96-8F4F-C2B94AFF2132}">
      <dgm:prSet/>
      <dgm:spPr/>
      <dgm:t>
        <a:bodyPr/>
        <a:lstStyle/>
        <a:p>
          <a:endParaRPr lang="en-US"/>
        </a:p>
      </dgm:t>
    </dgm:pt>
    <dgm:pt modelId="{3B1BD7AA-7874-4C4B-820A-EAF3AA5B18B9}" type="sibTrans" cxnId="{1161EDB3-CBAB-4A96-8F4F-C2B94AFF2132}">
      <dgm:prSet/>
      <dgm:spPr/>
      <dgm:t>
        <a:bodyPr/>
        <a:lstStyle/>
        <a:p>
          <a:endParaRPr lang="en-US"/>
        </a:p>
      </dgm:t>
    </dgm:pt>
    <dgm:pt modelId="{A56F64D9-F211-4D97-A6FD-7C76A3AF2221}">
      <dgm:prSet/>
      <dgm:spPr/>
      <dgm:t>
        <a:bodyPr/>
        <a:lstStyle/>
        <a:p>
          <a:r>
            <a:rPr lang="nl-NL"/>
            <a:t>Spuitvoetbal</a:t>
          </a:r>
          <a:endParaRPr lang="en-US"/>
        </a:p>
      </dgm:t>
    </dgm:pt>
    <dgm:pt modelId="{DE02440E-50D8-4148-B734-C212B732ADFB}" type="parTrans" cxnId="{9FC859C6-DA5E-466E-ACC4-CD2801C42718}">
      <dgm:prSet/>
      <dgm:spPr/>
      <dgm:t>
        <a:bodyPr/>
        <a:lstStyle/>
        <a:p>
          <a:endParaRPr lang="en-US"/>
        </a:p>
      </dgm:t>
    </dgm:pt>
    <dgm:pt modelId="{BEC60046-5DE5-4559-83CC-CAEDFEEA45A2}" type="sibTrans" cxnId="{9FC859C6-DA5E-466E-ACC4-CD2801C42718}">
      <dgm:prSet/>
      <dgm:spPr/>
      <dgm:t>
        <a:bodyPr/>
        <a:lstStyle/>
        <a:p>
          <a:endParaRPr lang="en-US"/>
        </a:p>
      </dgm:t>
    </dgm:pt>
    <dgm:pt modelId="{90B85C1C-AE23-48DD-B7FE-653324E7E135}">
      <dgm:prSet/>
      <dgm:spPr/>
      <dgm:t>
        <a:bodyPr/>
        <a:lstStyle/>
        <a:p>
          <a:r>
            <a:rPr lang="nl-NL"/>
            <a:t>Dijkfeesten</a:t>
          </a:r>
          <a:endParaRPr lang="en-US"/>
        </a:p>
      </dgm:t>
    </dgm:pt>
    <dgm:pt modelId="{3BFE89BB-8DF5-4837-9386-9C3D28471C55}" type="parTrans" cxnId="{6BC37905-6622-4460-9FD8-3A9B42356C27}">
      <dgm:prSet/>
      <dgm:spPr/>
      <dgm:t>
        <a:bodyPr/>
        <a:lstStyle/>
        <a:p>
          <a:endParaRPr lang="en-US"/>
        </a:p>
      </dgm:t>
    </dgm:pt>
    <dgm:pt modelId="{E9863358-BEC5-4D17-8F25-8472B2FB0514}" type="sibTrans" cxnId="{6BC37905-6622-4460-9FD8-3A9B42356C27}">
      <dgm:prSet/>
      <dgm:spPr/>
      <dgm:t>
        <a:bodyPr/>
        <a:lstStyle/>
        <a:p>
          <a:endParaRPr lang="en-US"/>
        </a:p>
      </dgm:t>
    </dgm:pt>
    <dgm:pt modelId="{04D42D84-DEC0-47BB-9DA1-2DE854E55658}" type="pres">
      <dgm:prSet presAssocID="{4038B8A1-58AD-4DB0-8CE8-A22C5D84553B}" presName="linear" presStyleCnt="0">
        <dgm:presLayoutVars>
          <dgm:animLvl val="lvl"/>
          <dgm:resizeHandles val="exact"/>
        </dgm:presLayoutVars>
      </dgm:prSet>
      <dgm:spPr/>
      <dgm:t>
        <a:bodyPr/>
        <a:lstStyle/>
        <a:p>
          <a:endParaRPr lang="nl-NL"/>
        </a:p>
      </dgm:t>
    </dgm:pt>
    <dgm:pt modelId="{DF6E444F-E513-4B52-A9FA-9F62437A53A2}" type="pres">
      <dgm:prSet presAssocID="{FF2CE9FE-286C-4DFA-B5F7-A5C594E243DE}" presName="parentText" presStyleLbl="node1" presStyleIdx="0" presStyleCnt="9">
        <dgm:presLayoutVars>
          <dgm:chMax val="0"/>
          <dgm:bulletEnabled val="1"/>
        </dgm:presLayoutVars>
      </dgm:prSet>
      <dgm:spPr/>
      <dgm:t>
        <a:bodyPr/>
        <a:lstStyle/>
        <a:p>
          <a:endParaRPr lang="nl-NL"/>
        </a:p>
      </dgm:t>
    </dgm:pt>
    <dgm:pt modelId="{5A2A142D-FC3E-45C0-BEA5-C364AC327C89}" type="pres">
      <dgm:prSet presAssocID="{F314E968-546D-4237-B654-FC01F807178C}" presName="spacer" presStyleCnt="0"/>
      <dgm:spPr/>
    </dgm:pt>
    <dgm:pt modelId="{C8FC980B-0CA8-40CC-BB84-CC9960803D0C}" type="pres">
      <dgm:prSet presAssocID="{B5D2ADD3-7E23-4F30-8133-3D733B3539C6}" presName="parentText" presStyleLbl="node1" presStyleIdx="1" presStyleCnt="9">
        <dgm:presLayoutVars>
          <dgm:chMax val="0"/>
          <dgm:bulletEnabled val="1"/>
        </dgm:presLayoutVars>
      </dgm:prSet>
      <dgm:spPr/>
      <dgm:t>
        <a:bodyPr/>
        <a:lstStyle/>
        <a:p>
          <a:endParaRPr lang="nl-NL"/>
        </a:p>
      </dgm:t>
    </dgm:pt>
    <dgm:pt modelId="{A233930F-7029-43D6-9BDA-52B238BFE2F7}" type="pres">
      <dgm:prSet presAssocID="{6BDC561C-E958-4415-B5E1-C51411C6E751}" presName="spacer" presStyleCnt="0"/>
      <dgm:spPr/>
    </dgm:pt>
    <dgm:pt modelId="{C5A0B158-D5D3-45F1-AEFE-A012AEE6C521}" type="pres">
      <dgm:prSet presAssocID="{557C3D05-2A8E-42BF-95FF-7103981936B0}" presName="parentText" presStyleLbl="node1" presStyleIdx="2" presStyleCnt="9">
        <dgm:presLayoutVars>
          <dgm:chMax val="0"/>
          <dgm:bulletEnabled val="1"/>
        </dgm:presLayoutVars>
      </dgm:prSet>
      <dgm:spPr/>
      <dgm:t>
        <a:bodyPr/>
        <a:lstStyle/>
        <a:p>
          <a:endParaRPr lang="nl-NL"/>
        </a:p>
      </dgm:t>
    </dgm:pt>
    <dgm:pt modelId="{EEE6B880-6B99-4981-8D00-66B51555A84E}" type="pres">
      <dgm:prSet presAssocID="{7E9F352A-85F9-46ED-BC8F-B0CCE65F1C6C}" presName="spacer" presStyleCnt="0"/>
      <dgm:spPr/>
    </dgm:pt>
    <dgm:pt modelId="{3F1AD7E6-B8E7-4277-85BA-68DA361E512F}" type="pres">
      <dgm:prSet presAssocID="{6BCBFB9A-4E98-4126-947C-6239A0910890}" presName="parentText" presStyleLbl="node1" presStyleIdx="3" presStyleCnt="9">
        <dgm:presLayoutVars>
          <dgm:chMax val="0"/>
          <dgm:bulletEnabled val="1"/>
        </dgm:presLayoutVars>
      </dgm:prSet>
      <dgm:spPr/>
      <dgm:t>
        <a:bodyPr/>
        <a:lstStyle/>
        <a:p>
          <a:endParaRPr lang="nl-NL"/>
        </a:p>
      </dgm:t>
    </dgm:pt>
    <dgm:pt modelId="{3CA46FA3-6421-46E0-946C-C819DC1869FD}" type="pres">
      <dgm:prSet presAssocID="{CD87ECE7-F76D-4F92-A126-6A99F6590AA6}" presName="spacer" presStyleCnt="0"/>
      <dgm:spPr/>
    </dgm:pt>
    <dgm:pt modelId="{0280C219-1C07-423E-BF98-64F0E273760B}" type="pres">
      <dgm:prSet presAssocID="{56F37C5E-8182-419A-9B9E-475398789642}" presName="parentText" presStyleLbl="node1" presStyleIdx="4" presStyleCnt="9">
        <dgm:presLayoutVars>
          <dgm:chMax val="0"/>
          <dgm:bulletEnabled val="1"/>
        </dgm:presLayoutVars>
      </dgm:prSet>
      <dgm:spPr/>
      <dgm:t>
        <a:bodyPr/>
        <a:lstStyle/>
        <a:p>
          <a:endParaRPr lang="nl-NL"/>
        </a:p>
      </dgm:t>
    </dgm:pt>
    <dgm:pt modelId="{31F54A1C-39FE-4280-A4D7-8F146FFA8792}" type="pres">
      <dgm:prSet presAssocID="{A5736CEF-B92F-4217-8CE7-E226A0746D00}" presName="spacer" presStyleCnt="0"/>
      <dgm:spPr/>
    </dgm:pt>
    <dgm:pt modelId="{7CD16805-B224-4609-B79E-53797FAF71FF}" type="pres">
      <dgm:prSet presAssocID="{20FD85DA-7E13-4CEC-8714-60C9537344A4}" presName="parentText" presStyleLbl="node1" presStyleIdx="5" presStyleCnt="9">
        <dgm:presLayoutVars>
          <dgm:chMax val="0"/>
          <dgm:bulletEnabled val="1"/>
        </dgm:presLayoutVars>
      </dgm:prSet>
      <dgm:spPr/>
      <dgm:t>
        <a:bodyPr/>
        <a:lstStyle/>
        <a:p>
          <a:endParaRPr lang="nl-NL"/>
        </a:p>
      </dgm:t>
    </dgm:pt>
    <dgm:pt modelId="{DBB83680-D326-49E4-B929-BB02EDDDA504}" type="pres">
      <dgm:prSet presAssocID="{741CF96C-722A-485E-835B-E784928B8037}" presName="spacer" presStyleCnt="0"/>
      <dgm:spPr/>
    </dgm:pt>
    <dgm:pt modelId="{F843FF03-E1A5-4E96-B414-9F6BDF5E3E89}" type="pres">
      <dgm:prSet presAssocID="{1AC369CA-367E-4864-B124-FE9F6BDAF922}" presName="parentText" presStyleLbl="node1" presStyleIdx="6" presStyleCnt="9">
        <dgm:presLayoutVars>
          <dgm:chMax val="0"/>
          <dgm:bulletEnabled val="1"/>
        </dgm:presLayoutVars>
      </dgm:prSet>
      <dgm:spPr/>
      <dgm:t>
        <a:bodyPr/>
        <a:lstStyle/>
        <a:p>
          <a:endParaRPr lang="nl-NL"/>
        </a:p>
      </dgm:t>
    </dgm:pt>
    <dgm:pt modelId="{BCCE9DA1-B38A-4B16-BC02-F2254E67495D}" type="pres">
      <dgm:prSet presAssocID="{3B1BD7AA-7874-4C4B-820A-EAF3AA5B18B9}" presName="spacer" presStyleCnt="0"/>
      <dgm:spPr/>
    </dgm:pt>
    <dgm:pt modelId="{546C8F15-FCCB-4452-B262-F99ECBF36188}" type="pres">
      <dgm:prSet presAssocID="{A56F64D9-F211-4D97-A6FD-7C76A3AF2221}" presName="parentText" presStyleLbl="node1" presStyleIdx="7" presStyleCnt="9">
        <dgm:presLayoutVars>
          <dgm:chMax val="0"/>
          <dgm:bulletEnabled val="1"/>
        </dgm:presLayoutVars>
      </dgm:prSet>
      <dgm:spPr/>
      <dgm:t>
        <a:bodyPr/>
        <a:lstStyle/>
        <a:p>
          <a:endParaRPr lang="nl-NL"/>
        </a:p>
      </dgm:t>
    </dgm:pt>
    <dgm:pt modelId="{0AC8A08A-23DC-47E4-A96E-C83A05AAC9CD}" type="pres">
      <dgm:prSet presAssocID="{BEC60046-5DE5-4559-83CC-CAEDFEEA45A2}" presName="spacer" presStyleCnt="0"/>
      <dgm:spPr/>
    </dgm:pt>
    <dgm:pt modelId="{5EF7E303-7A7F-4D7B-8251-808F61741416}" type="pres">
      <dgm:prSet presAssocID="{90B85C1C-AE23-48DD-B7FE-653324E7E135}" presName="parentText" presStyleLbl="node1" presStyleIdx="8" presStyleCnt="9">
        <dgm:presLayoutVars>
          <dgm:chMax val="0"/>
          <dgm:bulletEnabled val="1"/>
        </dgm:presLayoutVars>
      </dgm:prSet>
      <dgm:spPr/>
      <dgm:t>
        <a:bodyPr/>
        <a:lstStyle/>
        <a:p>
          <a:endParaRPr lang="nl-NL"/>
        </a:p>
      </dgm:t>
    </dgm:pt>
  </dgm:ptLst>
  <dgm:cxnLst>
    <dgm:cxn modelId="{1161EDB3-CBAB-4A96-8F4F-C2B94AFF2132}" srcId="{4038B8A1-58AD-4DB0-8CE8-A22C5D84553B}" destId="{1AC369CA-367E-4864-B124-FE9F6BDAF922}" srcOrd="6" destOrd="0" parTransId="{3FDDACE7-863C-4A22-B8B5-BE3C32BA67AD}" sibTransId="{3B1BD7AA-7874-4C4B-820A-EAF3AA5B18B9}"/>
    <dgm:cxn modelId="{C498CA21-BF01-4BEA-80C5-693E4F9C4D07}" srcId="{4038B8A1-58AD-4DB0-8CE8-A22C5D84553B}" destId="{FF2CE9FE-286C-4DFA-B5F7-A5C594E243DE}" srcOrd="0" destOrd="0" parTransId="{A6A5681D-CF44-4BDF-8E61-60F1A8D1CCA4}" sibTransId="{F314E968-546D-4237-B654-FC01F807178C}"/>
    <dgm:cxn modelId="{140FE808-EF37-416E-A2E3-1DF5F0F469DC}" type="presOf" srcId="{56F37C5E-8182-419A-9B9E-475398789642}" destId="{0280C219-1C07-423E-BF98-64F0E273760B}" srcOrd="0" destOrd="0" presId="urn:microsoft.com/office/officeart/2005/8/layout/vList2"/>
    <dgm:cxn modelId="{A0F68EC4-B176-4B50-BB3B-ABD58C3A5591}" type="presOf" srcId="{6BCBFB9A-4E98-4126-947C-6239A0910890}" destId="{3F1AD7E6-B8E7-4277-85BA-68DA361E512F}" srcOrd="0" destOrd="0" presId="urn:microsoft.com/office/officeart/2005/8/layout/vList2"/>
    <dgm:cxn modelId="{5194F521-920C-4606-BC00-D5B8A71B5803}" type="presOf" srcId="{20FD85DA-7E13-4CEC-8714-60C9537344A4}" destId="{7CD16805-B224-4609-B79E-53797FAF71FF}" srcOrd="0" destOrd="0" presId="urn:microsoft.com/office/officeart/2005/8/layout/vList2"/>
    <dgm:cxn modelId="{AD93DED4-1C14-463B-8E3A-1FC41883F1C6}" srcId="{4038B8A1-58AD-4DB0-8CE8-A22C5D84553B}" destId="{56F37C5E-8182-419A-9B9E-475398789642}" srcOrd="4" destOrd="0" parTransId="{6EF60C45-8E9B-4548-8A17-42548B2A5FD5}" sibTransId="{A5736CEF-B92F-4217-8CE7-E226A0746D00}"/>
    <dgm:cxn modelId="{C39B39C9-893F-4DD6-B70C-10A89B26349B}" srcId="{4038B8A1-58AD-4DB0-8CE8-A22C5D84553B}" destId="{B5D2ADD3-7E23-4F30-8133-3D733B3539C6}" srcOrd="1" destOrd="0" parTransId="{CDC6EE7A-A126-42AC-B7C5-E84FC4EAA6C6}" sibTransId="{6BDC561C-E958-4415-B5E1-C51411C6E751}"/>
    <dgm:cxn modelId="{35387A48-5AEE-49C1-AB26-7E18BAB210DC}" type="presOf" srcId="{4038B8A1-58AD-4DB0-8CE8-A22C5D84553B}" destId="{04D42D84-DEC0-47BB-9DA1-2DE854E55658}" srcOrd="0" destOrd="0" presId="urn:microsoft.com/office/officeart/2005/8/layout/vList2"/>
    <dgm:cxn modelId="{88A40FB3-9B12-445E-B1EF-B47B365A71C2}" type="presOf" srcId="{90B85C1C-AE23-48DD-B7FE-653324E7E135}" destId="{5EF7E303-7A7F-4D7B-8251-808F61741416}" srcOrd="0" destOrd="0" presId="urn:microsoft.com/office/officeart/2005/8/layout/vList2"/>
    <dgm:cxn modelId="{E7C9C19F-0F35-4372-BA81-65CB46869985}" srcId="{4038B8A1-58AD-4DB0-8CE8-A22C5D84553B}" destId="{6BCBFB9A-4E98-4126-947C-6239A0910890}" srcOrd="3" destOrd="0" parTransId="{4A31ACB4-2078-4B0E-B8A3-B2780C8249C9}" sibTransId="{CD87ECE7-F76D-4F92-A126-6A99F6590AA6}"/>
    <dgm:cxn modelId="{9FC859C6-DA5E-466E-ACC4-CD2801C42718}" srcId="{4038B8A1-58AD-4DB0-8CE8-A22C5D84553B}" destId="{A56F64D9-F211-4D97-A6FD-7C76A3AF2221}" srcOrd="7" destOrd="0" parTransId="{DE02440E-50D8-4148-B734-C212B732ADFB}" sibTransId="{BEC60046-5DE5-4559-83CC-CAEDFEEA45A2}"/>
    <dgm:cxn modelId="{6C181819-0EB6-4B61-814F-C96AA44C7A44}" type="presOf" srcId="{A56F64D9-F211-4D97-A6FD-7C76A3AF2221}" destId="{546C8F15-FCCB-4452-B262-F99ECBF36188}" srcOrd="0" destOrd="0" presId="urn:microsoft.com/office/officeart/2005/8/layout/vList2"/>
    <dgm:cxn modelId="{5A418DD2-9BFB-4E06-B2FB-A853B65438E3}" type="presOf" srcId="{557C3D05-2A8E-42BF-95FF-7103981936B0}" destId="{C5A0B158-D5D3-45F1-AEFE-A012AEE6C521}" srcOrd="0" destOrd="0" presId="urn:microsoft.com/office/officeart/2005/8/layout/vList2"/>
    <dgm:cxn modelId="{6BC37905-6622-4460-9FD8-3A9B42356C27}" srcId="{4038B8A1-58AD-4DB0-8CE8-A22C5D84553B}" destId="{90B85C1C-AE23-48DD-B7FE-653324E7E135}" srcOrd="8" destOrd="0" parTransId="{3BFE89BB-8DF5-4837-9386-9C3D28471C55}" sibTransId="{E9863358-BEC5-4D17-8F25-8472B2FB0514}"/>
    <dgm:cxn modelId="{FB63A3F9-1520-4D7B-A95B-3BDC04D15F4C}" type="presOf" srcId="{1AC369CA-367E-4864-B124-FE9F6BDAF922}" destId="{F843FF03-E1A5-4E96-B414-9F6BDF5E3E89}" srcOrd="0" destOrd="0" presId="urn:microsoft.com/office/officeart/2005/8/layout/vList2"/>
    <dgm:cxn modelId="{F4B4C79C-9D4E-4451-B5FF-C8ABD9F91CD7}" type="presOf" srcId="{B5D2ADD3-7E23-4F30-8133-3D733B3539C6}" destId="{C8FC980B-0CA8-40CC-BB84-CC9960803D0C}" srcOrd="0" destOrd="0" presId="urn:microsoft.com/office/officeart/2005/8/layout/vList2"/>
    <dgm:cxn modelId="{EEE652EA-4B08-40E2-8215-6C1896DE37E7}" srcId="{4038B8A1-58AD-4DB0-8CE8-A22C5D84553B}" destId="{20FD85DA-7E13-4CEC-8714-60C9537344A4}" srcOrd="5" destOrd="0" parTransId="{6BCAB088-C1B8-428B-86B3-78BE12CEE061}" sibTransId="{741CF96C-722A-485E-835B-E784928B8037}"/>
    <dgm:cxn modelId="{72601E96-95C5-4A69-A6C8-149E407814C2}" srcId="{4038B8A1-58AD-4DB0-8CE8-A22C5D84553B}" destId="{557C3D05-2A8E-42BF-95FF-7103981936B0}" srcOrd="2" destOrd="0" parTransId="{DB026FE7-5322-4B47-9F44-BFC4E5FCD123}" sibTransId="{7E9F352A-85F9-46ED-BC8F-B0CCE65F1C6C}"/>
    <dgm:cxn modelId="{76164832-9E34-4B7B-9BF7-852CB3E69FDD}" type="presOf" srcId="{FF2CE9FE-286C-4DFA-B5F7-A5C594E243DE}" destId="{DF6E444F-E513-4B52-A9FA-9F62437A53A2}" srcOrd="0" destOrd="0" presId="urn:microsoft.com/office/officeart/2005/8/layout/vList2"/>
    <dgm:cxn modelId="{A58D9CF6-585E-43FE-899F-804D7E5C441A}" type="presParOf" srcId="{04D42D84-DEC0-47BB-9DA1-2DE854E55658}" destId="{DF6E444F-E513-4B52-A9FA-9F62437A53A2}" srcOrd="0" destOrd="0" presId="urn:microsoft.com/office/officeart/2005/8/layout/vList2"/>
    <dgm:cxn modelId="{2EDDE58D-081F-4035-8D94-CB0E21D7C077}" type="presParOf" srcId="{04D42D84-DEC0-47BB-9DA1-2DE854E55658}" destId="{5A2A142D-FC3E-45C0-BEA5-C364AC327C89}" srcOrd="1" destOrd="0" presId="urn:microsoft.com/office/officeart/2005/8/layout/vList2"/>
    <dgm:cxn modelId="{AD2F451A-7A5B-46F0-A500-F599F2210D24}" type="presParOf" srcId="{04D42D84-DEC0-47BB-9DA1-2DE854E55658}" destId="{C8FC980B-0CA8-40CC-BB84-CC9960803D0C}" srcOrd="2" destOrd="0" presId="urn:microsoft.com/office/officeart/2005/8/layout/vList2"/>
    <dgm:cxn modelId="{FB0ECD0F-2377-409E-AC8F-FF6D5EE0C169}" type="presParOf" srcId="{04D42D84-DEC0-47BB-9DA1-2DE854E55658}" destId="{A233930F-7029-43D6-9BDA-52B238BFE2F7}" srcOrd="3" destOrd="0" presId="urn:microsoft.com/office/officeart/2005/8/layout/vList2"/>
    <dgm:cxn modelId="{E4D60B33-F78C-4FC9-B50A-0E764B723C22}" type="presParOf" srcId="{04D42D84-DEC0-47BB-9DA1-2DE854E55658}" destId="{C5A0B158-D5D3-45F1-AEFE-A012AEE6C521}" srcOrd="4" destOrd="0" presId="urn:microsoft.com/office/officeart/2005/8/layout/vList2"/>
    <dgm:cxn modelId="{1ED32D2C-96A8-4371-B663-E9AAE3C3A05A}" type="presParOf" srcId="{04D42D84-DEC0-47BB-9DA1-2DE854E55658}" destId="{EEE6B880-6B99-4981-8D00-66B51555A84E}" srcOrd="5" destOrd="0" presId="urn:microsoft.com/office/officeart/2005/8/layout/vList2"/>
    <dgm:cxn modelId="{4F0F5B14-5740-4450-9F1C-A71E5090B2EC}" type="presParOf" srcId="{04D42D84-DEC0-47BB-9DA1-2DE854E55658}" destId="{3F1AD7E6-B8E7-4277-85BA-68DA361E512F}" srcOrd="6" destOrd="0" presId="urn:microsoft.com/office/officeart/2005/8/layout/vList2"/>
    <dgm:cxn modelId="{D703B40B-4124-4563-AEC8-BB86F90DF3C9}" type="presParOf" srcId="{04D42D84-DEC0-47BB-9DA1-2DE854E55658}" destId="{3CA46FA3-6421-46E0-946C-C819DC1869FD}" srcOrd="7" destOrd="0" presId="urn:microsoft.com/office/officeart/2005/8/layout/vList2"/>
    <dgm:cxn modelId="{C856B841-C214-4EC5-9C45-EAAF7AD7A409}" type="presParOf" srcId="{04D42D84-DEC0-47BB-9DA1-2DE854E55658}" destId="{0280C219-1C07-423E-BF98-64F0E273760B}" srcOrd="8" destOrd="0" presId="urn:microsoft.com/office/officeart/2005/8/layout/vList2"/>
    <dgm:cxn modelId="{5A8CEECA-F1A1-4A5D-9786-359168721134}" type="presParOf" srcId="{04D42D84-DEC0-47BB-9DA1-2DE854E55658}" destId="{31F54A1C-39FE-4280-A4D7-8F146FFA8792}" srcOrd="9" destOrd="0" presId="urn:microsoft.com/office/officeart/2005/8/layout/vList2"/>
    <dgm:cxn modelId="{1D6D67B3-32DB-426A-B368-4CAC5310867D}" type="presParOf" srcId="{04D42D84-DEC0-47BB-9DA1-2DE854E55658}" destId="{7CD16805-B224-4609-B79E-53797FAF71FF}" srcOrd="10" destOrd="0" presId="urn:microsoft.com/office/officeart/2005/8/layout/vList2"/>
    <dgm:cxn modelId="{53A6A451-1CCB-42FC-8ECA-A1A0F41997ED}" type="presParOf" srcId="{04D42D84-DEC0-47BB-9DA1-2DE854E55658}" destId="{DBB83680-D326-49E4-B929-BB02EDDDA504}" srcOrd="11" destOrd="0" presId="urn:microsoft.com/office/officeart/2005/8/layout/vList2"/>
    <dgm:cxn modelId="{6628FBC8-9904-4365-A358-22E2638FBB19}" type="presParOf" srcId="{04D42D84-DEC0-47BB-9DA1-2DE854E55658}" destId="{F843FF03-E1A5-4E96-B414-9F6BDF5E3E89}" srcOrd="12" destOrd="0" presId="urn:microsoft.com/office/officeart/2005/8/layout/vList2"/>
    <dgm:cxn modelId="{3F95A6F8-ED67-4FE8-8337-098DBF6FA573}" type="presParOf" srcId="{04D42D84-DEC0-47BB-9DA1-2DE854E55658}" destId="{BCCE9DA1-B38A-4B16-BC02-F2254E67495D}" srcOrd="13" destOrd="0" presId="urn:microsoft.com/office/officeart/2005/8/layout/vList2"/>
    <dgm:cxn modelId="{18EC1E42-5D4A-4408-A1F5-E47715B5F0CB}" type="presParOf" srcId="{04D42D84-DEC0-47BB-9DA1-2DE854E55658}" destId="{546C8F15-FCCB-4452-B262-F99ECBF36188}" srcOrd="14" destOrd="0" presId="urn:microsoft.com/office/officeart/2005/8/layout/vList2"/>
    <dgm:cxn modelId="{762D5774-8DEF-480A-B5AD-DC77EB27F6BC}" type="presParOf" srcId="{04D42D84-DEC0-47BB-9DA1-2DE854E55658}" destId="{0AC8A08A-23DC-47E4-A96E-C83A05AAC9CD}" srcOrd="15" destOrd="0" presId="urn:microsoft.com/office/officeart/2005/8/layout/vList2"/>
    <dgm:cxn modelId="{1E59EFDE-1B28-47CC-A875-6FF84E47ED29}" type="presParOf" srcId="{04D42D84-DEC0-47BB-9DA1-2DE854E55658}" destId="{5EF7E303-7A7F-4D7B-8251-808F61741416}" srcOrd="1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342BB0-52A2-44ED-87F3-2D3484298A48}">
      <dsp:nvSpPr>
        <dsp:cNvPr id="0" name=""/>
        <dsp:cNvSpPr/>
      </dsp:nvSpPr>
      <dsp:spPr>
        <a:xfrm>
          <a:off x="0" y="38484"/>
          <a:ext cx="5181600" cy="6475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nl-NL" sz="2700" kern="1200"/>
            <a:t>Faciliteren ipv organiseren</a:t>
          </a:r>
          <a:endParaRPr lang="en-US" sz="2700" kern="1200"/>
        </a:p>
      </dsp:txBody>
      <dsp:txXfrm>
        <a:off x="31613" y="70097"/>
        <a:ext cx="5118374" cy="584369"/>
      </dsp:txXfrm>
    </dsp:sp>
    <dsp:sp modelId="{9C5F0A96-B938-4BA7-AA37-F9C22D56D7F5}">
      <dsp:nvSpPr>
        <dsp:cNvPr id="0" name=""/>
        <dsp:cNvSpPr/>
      </dsp:nvSpPr>
      <dsp:spPr>
        <a:xfrm>
          <a:off x="0" y="763839"/>
          <a:ext cx="5181600" cy="6475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nl-NL" sz="2700" kern="1200"/>
            <a:t>Sociale media</a:t>
          </a:r>
          <a:endParaRPr lang="en-US" sz="2700" kern="1200"/>
        </a:p>
      </dsp:txBody>
      <dsp:txXfrm>
        <a:off x="31613" y="795452"/>
        <a:ext cx="5118374" cy="584369"/>
      </dsp:txXfrm>
    </dsp:sp>
    <dsp:sp modelId="{E8809F44-E912-4A60-BBFF-4AAFC53DC947}">
      <dsp:nvSpPr>
        <dsp:cNvPr id="0" name=""/>
        <dsp:cNvSpPr/>
      </dsp:nvSpPr>
      <dsp:spPr>
        <a:xfrm>
          <a:off x="0" y="1489194"/>
          <a:ext cx="5181600" cy="6475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nl-NL" sz="2700" kern="1200"/>
            <a:t>Aanvraag subsidie</a:t>
          </a:r>
          <a:endParaRPr lang="en-US" sz="2700" kern="1200"/>
        </a:p>
      </dsp:txBody>
      <dsp:txXfrm>
        <a:off x="31613" y="1520807"/>
        <a:ext cx="5118374" cy="584369"/>
      </dsp:txXfrm>
    </dsp:sp>
    <dsp:sp modelId="{C39CF838-0BD4-4DCE-9872-EDA6CCD999C8}">
      <dsp:nvSpPr>
        <dsp:cNvPr id="0" name=""/>
        <dsp:cNvSpPr/>
      </dsp:nvSpPr>
      <dsp:spPr>
        <a:xfrm>
          <a:off x="0" y="2214549"/>
          <a:ext cx="5181600" cy="6475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nl-NL" sz="2700" kern="1200"/>
            <a:t>Geldinzameling</a:t>
          </a:r>
          <a:endParaRPr lang="en-US" sz="2700" kern="1200"/>
        </a:p>
      </dsp:txBody>
      <dsp:txXfrm>
        <a:off x="31613" y="2246162"/>
        <a:ext cx="5118374" cy="584369"/>
      </dsp:txXfrm>
    </dsp:sp>
    <dsp:sp modelId="{BA5FFBCC-6221-4A63-8476-7770F38B3572}">
      <dsp:nvSpPr>
        <dsp:cNvPr id="0" name=""/>
        <dsp:cNvSpPr/>
      </dsp:nvSpPr>
      <dsp:spPr>
        <a:xfrm>
          <a:off x="0" y="2939904"/>
          <a:ext cx="5181600" cy="6475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nl-NL" sz="2700" kern="1200"/>
            <a:t>Verzamelen ideeën</a:t>
          </a:r>
          <a:endParaRPr lang="en-US" sz="2700" kern="1200"/>
        </a:p>
      </dsp:txBody>
      <dsp:txXfrm>
        <a:off x="31613" y="2971517"/>
        <a:ext cx="5118374" cy="584369"/>
      </dsp:txXfrm>
    </dsp:sp>
    <dsp:sp modelId="{F0931D12-DCF9-4565-AEC5-E1FBC6A74E99}">
      <dsp:nvSpPr>
        <dsp:cNvPr id="0" name=""/>
        <dsp:cNvSpPr/>
      </dsp:nvSpPr>
      <dsp:spPr>
        <a:xfrm>
          <a:off x="0" y="3665259"/>
          <a:ext cx="5181600" cy="6475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nl-NL" sz="2700" kern="1200"/>
            <a:t>Coördineren evenementen</a:t>
          </a:r>
          <a:endParaRPr lang="en-US" sz="2700" kern="1200"/>
        </a:p>
      </dsp:txBody>
      <dsp:txXfrm>
        <a:off x="31613" y="3696872"/>
        <a:ext cx="5118374" cy="58436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6E444F-E513-4B52-A9FA-9F62437A53A2}">
      <dsp:nvSpPr>
        <dsp:cNvPr id="0" name=""/>
        <dsp:cNvSpPr/>
      </dsp:nvSpPr>
      <dsp:spPr>
        <a:xfrm>
          <a:off x="0" y="25523"/>
          <a:ext cx="5181600" cy="4317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nl-NL" sz="1800" kern="1200"/>
            <a:t>Citytrail (hygiea,bootcamp,combifit)</a:t>
          </a:r>
          <a:endParaRPr lang="en-US" sz="1800" kern="1200"/>
        </a:p>
      </dsp:txBody>
      <dsp:txXfrm>
        <a:off x="21075" y="46598"/>
        <a:ext cx="5139450" cy="389580"/>
      </dsp:txXfrm>
    </dsp:sp>
    <dsp:sp modelId="{C8FC980B-0CA8-40CC-BB84-CC9960803D0C}">
      <dsp:nvSpPr>
        <dsp:cNvPr id="0" name=""/>
        <dsp:cNvSpPr/>
      </dsp:nvSpPr>
      <dsp:spPr>
        <a:xfrm>
          <a:off x="0" y="509093"/>
          <a:ext cx="5181600" cy="4317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nl-NL" sz="1800" kern="1200"/>
            <a:t>WK Visroken, (Snoaken en Loods)</a:t>
          </a:r>
          <a:endParaRPr lang="en-US" sz="1800" kern="1200"/>
        </a:p>
      </dsp:txBody>
      <dsp:txXfrm>
        <a:off x="21075" y="530168"/>
        <a:ext cx="5139450" cy="389580"/>
      </dsp:txXfrm>
    </dsp:sp>
    <dsp:sp modelId="{C5A0B158-D5D3-45F1-AEFE-A012AEE6C521}">
      <dsp:nvSpPr>
        <dsp:cNvPr id="0" name=""/>
        <dsp:cNvSpPr/>
      </dsp:nvSpPr>
      <dsp:spPr>
        <a:xfrm>
          <a:off x="0" y="992664"/>
          <a:ext cx="5181600" cy="4317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nl-NL" sz="1800" kern="1200"/>
            <a:t>Guinessbook of records BBQ, (Snoaken en Loods)</a:t>
          </a:r>
          <a:endParaRPr lang="en-US" sz="1800" kern="1200"/>
        </a:p>
      </dsp:txBody>
      <dsp:txXfrm>
        <a:off x="21075" y="1013739"/>
        <a:ext cx="5139450" cy="389580"/>
      </dsp:txXfrm>
    </dsp:sp>
    <dsp:sp modelId="{3F1AD7E6-B8E7-4277-85BA-68DA361E512F}">
      <dsp:nvSpPr>
        <dsp:cNvPr id="0" name=""/>
        <dsp:cNvSpPr/>
      </dsp:nvSpPr>
      <dsp:spPr>
        <a:xfrm>
          <a:off x="0" y="1476233"/>
          <a:ext cx="5181600" cy="4317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nl-NL" sz="1800" kern="1200"/>
            <a:t>Koren en Fanfaredag</a:t>
          </a:r>
          <a:endParaRPr lang="en-US" sz="1800" kern="1200"/>
        </a:p>
      </dsp:txBody>
      <dsp:txXfrm>
        <a:off x="21075" y="1497308"/>
        <a:ext cx="5139450" cy="389580"/>
      </dsp:txXfrm>
    </dsp:sp>
    <dsp:sp modelId="{0280C219-1C07-423E-BF98-64F0E273760B}">
      <dsp:nvSpPr>
        <dsp:cNvPr id="0" name=""/>
        <dsp:cNvSpPr/>
      </dsp:nvSpPr>
      <dsp:spPr>
        <a:xfrm>
          <a:off x="0" y="1959803"/>
          <a:ext cx="5181600" cy="4317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nl-NL" sz="1800" kern="1200"/>
            <a:t>Markt picknick</a:t>
          </a:r>
          <a:endParaRPr lang="en-US" sz="1800" kern="1200"/>
        </a:p>
      </dsp:txBody>
      <dsp:txXfrm>
        <a:off x="21075" y="1980878"/>
        <a:ext cx="5139450" cy="389580"/>
      </dsp:txXfrm>
    </dsp:sp>
    <dsp:sp modelId="{7CD16805-B224-4609-B79E-53797FAF71FF}">
      <dsp:nvSpPr>
        <dsp:cNvPr id="0" name=""/>
        <dsp:cNvSpPr/>
      </dsp:nvSpPr>
      <dsp:spPr>
        <a:xfrm>
          <a:off x="0" y="2443374"/>
          <a:ext cx="5181600" cy="4317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nl-NL" sz="1800" kern="1200" dirty="0"/>
            <a:t>Diverse exposities op diverse locaties</a:t>
          </a:r>
          <a:endParaRPr lang="en-US" sz="1800" kern="1200" dirty="0"/>
        </a:p>
      </dsp:txBody>
      <dsp:txXfrm>
        <a:off x="21075" y="2464449"/>
        <a:ext cx="5139450" cy="389580"/>
      </dsp:txXfrm>
    </dsp:sp>
    <dsp:sp modelId="{F843FF03-E1A5-4E96-B414-9F6BDF5E3E89}">
      <dsp:nvSpPr>
        <dsp:cNvPr id="0" name=""/>
        <dsp:cNvSpPr/>
      </dsp:nvSpPr>
      <dsp:spPr>
        <a:xfrm>
          <a:off x="0" y="2926944"/>
          <a:ext cx="5181600" cy="4317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nl-NL" sz="1800" kern="1200"/>
            <a:t>Best of the West ( HSV en Svend)</a:t>
          </a:r>
          <a:endParaRPr lang="en-US" sz="1800" kern="1200"/>
        </a:p>
      </dsp:txBody>
      <dsp:txXfrm>
        <a:off x="21075" y="2948019"/>
        <a:ext cx="5139450" cy="389580"/>
      </dsp:txXfrm>
    </dsp:sp>
    <dsp:sp modelId="{546C8F15-FCCB-4452-B262-F99ECBF36188}">
      <dsp:nvSpPr>
        <dsp:cNvPr id="0" name=""/>
        <dsp:cNvSpPr/>
      </dsp:nvSpPr>
      <dsp:spPr>
        <a:xfrm>
          <a:off x="0" y="3410514"/>
          <a:ext cx="5181600" cy="4317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nl-NL" sz="1800" kern="1200"/>
            <a:t>Spuitvoetbal</a:t>
          </a:r>
          <a:endParaRPr lang="en-US" sz="1800" kern="1200"/>
        </a:p>
      </dsp:txBody>
      <dsp:txXfrm>
        <a:off x="21075" y="3431589"/>
        <a:ext cx="5139450" cy="389580"/>
      </dsp:txXfrm>
    </dsp:sp>
    <dsp:sp modelId="{5EF7E303-7A7F-4D7B-8251-808F61741416}">
      <dsp:nvSpPr>
        <dsp:cNvPr id="0" name=""/>
        <dsp:cNvSpPr/>
      </dsp:nvSpPr>
      <dsp:spPr>
        <a:xfrm>
          <a:off x="0" y="3894084"/>
          <a:ext cx="5181600" cy="43173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nl-NL" sz="1800" kern="1200"/>
            <a:t>Dijkfeesten</a:t>
          </a:r>
          <a:endParaRPr lang="en-US" sz="1800" kern="1200"/>
        </a:p>
      </dsp:txBody>
      <dsp:txXfrm>
        <a:off x="21075" y="3915159"/>
        <a:ext cx="5139450" cy="38958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3CA617-E621-48EE-9CC0-FD259FC51A48}" type="datetimeFigureOut">
              <a:rPr lang="nl-NL" smtClean="0"/>
              <a:t>2-12-2022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BA1EEB-4B2F-456A-B14C-3FFAB5512AB1}" type="slidenum">
              <a:rPr lang="nl-NL" smtClean="0"/>
              <a:t>‹nr.›</a:t>
            </a:fld>
            <a:endParaRPr lang="nl-NL"/>
          </a:p>
        </p:txBody>
      </p:sp>
    </p:spTree>
    <p:extLst>
      <p:ext uri="{BB962C8B-B14F-4D97-AF65-F5344CB8AC3E}">
        <p14:creationId xmlns:p14="http://schemas.microsoft.com/office/powerpoint/2010/main" val="2877834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2BBA1EEB-4B2F-456A-B14C-3FFAB5512AB1}" type="slidenum">
              <a:rPr lang="nl-NL" smtClean="0"/>
              <a:t>16</a:t>
            </a:fld>
            <a:endParaRPr lang="nl-NL"/>
          </a:p>
        </p:txBody>
      </p:sp>
    </p:spTree>
    <p:extLst>
      <p:ext uri="{BB962C8B-B14F-4D97-AF65-F5344CB8AC3E}">
        <p14:creationId xmlns:p14="http://schemas.microsoft.com/office/powerpoint/2010/main" val="3256403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9986D8CA-9F9D-1285-84EA-89F34F50D9CD}"/>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xmlns="" id="{262D3FD4-BEC2-1276-B939-3EA11F90C8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xmlns="" id="{02425719-97E8-4C18-69AD-FA2BC76750FD}"/>
              </a:ext>
            </a:extLst>
          </p:cNvPr>
          <p:cNvSpPr>
            <a:spLocks noGrp="1"/>
          </p:cNvSpPr>
          <p:nvPr>
            <p:ph type="dt" sz="half" idx="10"/>
          </p:nvPr>
        </p:nvSpPr>
        <p:spPr/>
        <p:txBody>
          <a:bodyPr/>
          <a:lstStyle/>
          <a:p>
            <a:fld id="{25C289E1-5578-474E-947C-A980EE25B754}" type="datetimeFigureOut">
              <a:rPr lang="nl-NL" smtClean="0"/>
              <a:t>2-12-2022</a:t>
            </a:fld>
            <a:endParaRPr lang="nl-NL"/>
          </a:p>
        </p:txBody>
      </p:sp>
      <p:sp>
        <p:nvSpPr>
          <p:cNvPr id="5" name="Tijdelijke aanduiding voor voettekst 4">
            <a:extLst>
              <a:ext uri="{FF2B5EF4-FFF2-40B4-BE49-F238E27FC236}">
                <a16:creationId xmlns:a16="http://schemas.microsoft.com/office/drawing/2014/main" xmlns="" id="{B2177124-BCFA-7017-5E8F-81A3BBEC71E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xmlns="" id="{A6670A3D-A090-51A2-2191-9FA9693AAF10}"/>
              </a:ext>
            </a:extLst>
          </p:cNvPr>
          <p:cNvSpPr>
            <a:spLocks noGrp="1"/>
          </p:cNvSpPr>
          <p:nvPr>
            <p:ph type="sldNum" sz="quarter" idx="12"/>
          </p:nvPr>
        </p:nvSpPr>
        <p:spPr/>
        <p:txBody>
          <a:bodyPr/>
          <a:lstStyle/>
          <a:p>
            <a:fld id="{2A1CE655-391E-4C35-A7F4-C81870FAFAE4}" type="slidenum">
              <a:rPr lang="nl-NL" smtClean="0"/>
              <a:t>‹nr.›</a:t>
            </a:fld>
            <a:endParaRPr lang="nl-NL"/>
          </a:p>
        </p:txBody>
      </p:sp>
    </p:spTree>
    <p:extLst>
      <p:ext uri="{BB962C8B-B14F-4D97-AF65-F5344CB8AC3E}">
        <p14:creationId xmlns:p14="http://schemas.microsoft.com/office/powerpoint/2010/main" val="2520166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070E8889-702C-9C98-3292-E07EA512D39B}"/>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xmlns="" id="{F22CA938-234B-94DD-B239-6AD23970BFDE}"/>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xmlns="" id="{442C12CD-D240-7CAF-0D26-91371B77C2F2}"/>
              </a:ext>
            </a:extLst>
          </p:cNvPr>
          <p:cNvSpPr>
            <a:spLocks noGrp="1"/>
          </p:cNvSpPr>
          <p:nvPr>
            <p:ph type="dt" sz="half" idx="10"/>
          </p:nvPr>
        </p:nvSpPr>
        <p:spPr/>
        <p:txBody>
          <a:bodyPr/>
          <a:lstStyle/>
          <a:p>
            <a:fld id="{25C289E1-5578-474E-947C-A980EE25B754}" type="datetimeFigureOut">
              <a:rPr lang="nl-NL" smtClean="0"/>
              <a:t>2-12-2022</a:t>
            </a:fld>
            <a:endParaRPr lang="nl-NL"/>
          </a:p>
        </p:txBody>
      </p:sp>
      <p:sp>
        <p:nvSpPr>
          <p:cNvPr id="5" name="Tijdelijke aanduiding voor voettekst 4">
            <a:extLst>
              <a:ext uri="{FF2B5EF4-FFF2-40B4-BE49-F238E27FC236}">
                <a16:creationId xmlns:a16="http://schemas.microsoft.com/office/drawing/2014/main" xmlns="" id="{7B1DCF3A-2EF5-E33C-423D-E4B32AC8052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xmlns="" id="{D678BD43-31C4-CBAE-50B6-484158332A2D}"/>
              </a:ext>
            </a:extLst>
          </p:cNvPr>
          <p:cNvSpPr>
            <a:spLocks noGrp="1"/>
          </p:cNvSpPr>
          <p:nvPr>
            <p:ph type="sldNum" sz="quarter" idx="12"/>
          </p:nvPr>
        </p:nvSpPr>
        <p:spPr/>
        <p:txBody>
          <a:bodyPr/>
          <a:lstStyle/>
          <a:p>
            <a:fld id="{2A1CE655-391E-4C35-A7F4-C81870FAFAE4}" type="slidenum">
              <a:rPr lang="nl-NL" smtClean="0"/>
              <a:t>‹nr.›</a:t>
            </a:fld>
            <a:endParaRPr lang="nl-NL"/>
          </a:p>
        </p:txBody>
      </p:sp>
    </p:spTree>
    <p:extLst>
      <p:ext uri="{BB962C8B-B14F-4D97-AF65-F5344CB8AC3E}">
        <p14:creationId xmlns:p14="http://schemas.microsoft.com/office/powerpoint/2010/main" val="2698546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xmlns="" id="{ACA24E2B-2672-AECA-4710-BA7115851D5C}"/>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xmlns="" id="{09FA07C9-2839-B66D-DEBE-607CCCAAC661}"/>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xmlns="" id="{E1FF9FB9-B10D-BD5E-5741-093453202A93}"/>
              </a:ext>
            </a:extLst>
          </p:cNvPr>
          <p:cNvSpPr>
            <a:spLocks noGrp="1"/>
          </p:cNvSpPr>
          <p:nvPr>
            <p:ph type="dt" sz="half" idx="10"/>
          </p:nvPr>
        </p:nvSpPr>
        <p:spPr/>
        <p:txBody>
          <a:bodyPr/>
          <a:lstStyle/>
          <a:p>
            <a:fld id="{25C289E1-5578-474E-947C-A980EE25B754}" type="datetimeFigureOut">
              <a:rPr lang="nl-NL" smtClean="0"/>
              <a:t>2-12-2022</a:t>
            </a:fld>
            <a:endParaRPr lang="nl-NL"/>
          </a:p>
        </p:txBody>
      </p:sp>
      <p:sp>
        <p:nvSpPr>
          <p:cNvPr id="5" name="Tijdelijke aanduiding voor voettekst 4">
            <a:extLst>
              <a:ext uri="{FF2B5EF4-FFF2-40B4-BE49-F238E27FC236}">
                <a16:creationId xmlns:a16="http://schemas.microsoft.com/office/drawing/2014/main" xmlns="" id="{43D014C7-98C3-C7DF-C69A-89380340181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xmlns="" id="{38E45CBC-CF12-BF1E-AC99-33764676E730}"/>
              </a:ext>
            </a:extLst>
          </p:cNvPr>
          <p:cNvSpPr>
            <a:spLocks noGrp="1"/>
          </p:cNvSpPr>
          <p:nvPr>
            <p:ph type="sldNum" sz="quarter" idx="12"/>
          </p:nvPr>
        </p:nvSpPr>
        <p:spPr/>
        <p:txBody>
          <a:bodyPr/>
          <a:lstStyle/>
          <a:p>
            <a:fld id="{2A1CE655-391E-4C35-A7F4-C81870FAFAE4}" type="slidenum">
              <a:rPr lang="nl-NL" smtClean="0"/>
              <a:t>‹nr.›</a:t>
            </a:fld>
            <a:endParaRPr lang="nl-NL"/>
          </a:p>
        </p:txBody>
      </p:sp>
    </p:spTree>
    <p:extLst>
      <p:ext uri="{BB962C8B-B14F-4D97-AF65-F5344CB8AC3E}">
        <p14:creationId xmlns:p14="http://schemas.microsoft.com/office/powerpoint/2010/main" val="543989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6BE196F-127F-2237-DBC6-CC7BE1C07EFD}"/>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xmlns="" id="{B37EC07D-F7FE-E5B1-A498-DF7003A0AF12}"/>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xmlns="" id="{A4616741-CAEF-31C5-D14F-7B748B1700E2}"/>
              </a:ext>
            </a:extLst>
          </p:cNvPr>
          <p:cNvSpPr>
            <a:spLocks noGrp="1"/>
          </p:cNvSpPr>
          <p:nvPr>
            <p:ph type="dt" sz="half" idx="10"/>
          </p:nvPr>
        </p:nvSpPr>
        <p:spPr/>
        <p:txBody>
          <a:bodyPr/>
          <a:lstStyle/>
          <a:p>
            <a:fld id="{25C289E1-5578-474E-947C-A980EE25B754}" type="datetimeFigureOut">
              <a:rPr lang="nl-NL" smtClean="0"/>
              <a:t>2-12-2022</a:t>
            </a:fld>
            <a:endParaRPr lang="nl-NL"/>
          </a:p>
        </p:txBody>
      </p:sp>
      <p:sp>
        <p:nvSpPr>
          <p:cNvPr id="5" name="Tijdelijke aanduiding voor voettekst 4">
            <a:extLst>
              <a:ext uri="{FF2B5EF4-FFF2-40B4-BE49-F238E27FC236}">
                <a16:creationId xmlns:a16="http://schemas.microsoft.com/office/drawing/2014/main" xmlns="" id="{A456B5A0-48D1-88F2-E717-A177E7F4044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xmlns="" id="{3042FEE2-DB57-10C5-0670-3D59012FB387}"/>
              </a:ext>
            </a:extLst>
          </p:cNvPr>
          <p:cNvSpPr>
            <a:spLocks noGrp="1"/>
          </p:cNvSpPr>
          <p:nvPr>
            <p:ph type="sldNum" sz="quarter" idx="12"/>
          </p:nvPr>
        </p:nvSpPr>
        <p:spPr/>
        <p:txBody>
          <a:bodyPr/>
          <a:lstStyle/>
          <a:p>
            <a:fld id="{2A1CE655-391E-4C35-A7F4-C81870FAFAE4}" type="slidenum">
              <a:rPr lang="nl-NL" smtClean="0"/>
              <a:t>‹nr.›</a:t>
            </a:fld>
            <a:endParaRPr lang="nl-NL"/>
          </a:p>
        </p:txBody>
      </p:sp>
    </p:spTree>
    <p:extLst>
      <p:ext uri="{BB962C8B-B14F-4D97-AF65-F5344CB8AC3E}">
        <p14:creationId xmlns:p14="http://schemas.microsoft.com/office/powerpoint/2010/main" val="638128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66F8FFE-E530-DE2F-D822-F384AF9E4B85}"/>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xmlns="" id="{00F9867E-C2AA-458C-954B-3FB51C8DD6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xmlns="" id="{985EA59B-CEFC-B64E-C41D-06F5F5E4D417}"/>
              </a:ext>
            </a:extLst>
          </p:cNvPr>
          <p:cNvSpPr>
            <a:spLocks noGrp="1"/>
          </p:cNvSpPr>
          <p:nvPr>
            <p:ph type="dt" sz="half" idx="10"/>
          </p:nvPr>
        </p:nvSpPr>
        <p:spPr/>
        <p:txBody>
          <a:bodyPr/>
          <a:lstStyle/>
          <a:p>
            <a:fld id="{25C289E1-5578-474E-947C-A980EE25B754}" type="datetimeFigureOut">
              <a:rPr lang="nl-NL" smtClean="0"/>
              <a:t>2-12-2022</a:t>
            </a:fld>
            <a:endParaRPr lang="nl-NL"/>
          </a:p>
        </p:txBody>
      </p:sp>
      <p:sp>
        <p:nvSpPr>
          <p:cNvPr id="5" name="Tijdelijke aanduiding voor voettekst 4">
            <a:extLst>
              <a:ext uri="{FF2B5EF4-FFF2-40B4-BE49-F238E27FC236}">
                <a16:creationId xmlns:a16="http://schemas.microsoft.com/office/drawing/2014/main" xmlns="" id="{DA71D85A-C6E0-1035-86B3-6A5ED925063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xmlns="" id="{7C0289B0-B63A-5F86-422D-DD2602F0752C}"/>
              </a:ext>
            </a:extLst>
          </p:cNvPr>
          <p:cNvSpPr>
            <a:spLocks noGrp="1"/>
          </p:cNvSpPr>
          <p:nvPr>
            <p:ph type="sldNum" sz="quarter" idx="12"/>
          </p:nvPr>
        </p:nvSpPr>
        <p:spPr/>
        <p:txBody>
          <a:bodyPr/>
          <a:lstStyle/>
          <a:p>
            <a:fld id="{2A1CE655-391E-4C35-A7F4-C81870FAFAE4}" type="slidenum">
              <a:rPr lang="nl-NL" smtClean="0"/>
              <a:t>‹nr.›</a:t>
            </a:fld>
            <a:endParaRPr lang="nl-NL"/>
          </a:p>
        </p:txBody>
      </p:sp>
    </p:spTree>
    <p:extLst>
      <p:ext uri="{BB962C8B-B14F-4D97-AF65-F5344CB8AC3E}">
        <p14:creationId xmlns:p14="http://schemas.microsoft.com/office/powerpoint/2010/main" val="2964393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A11A6697-7FAA-D6FF-BA4E-C31013DA3B09}"/>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xmlns="" id="{EEC75B51-1596-717F-0CEB-A3873019D6EB}"/>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xmlns="" id="{3A98293B-EB0A-D39C-B018-8953D24223C0}"/>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xmlns="" id="{3C3D133F-CE92-678F-E945-949A3E865B14}"/>
              </a:ext>
            </a:extLst>
          </p:cNvPr>
          <p:cNvSpPr>
            <a:spLocks noGrp="1"/>
          </p:cNvSpPr>
          <p:nvPr>
            <p:ph type="dt" sz="half" idx="10"/>
          </p:nvPr>
        </p:nvSpPr>
        <p:spPr/>
        <p:txBody>
          <a:bodyPr/>
          <a:lstStyle/>
          <a:p>
            <a:fld id="{25C289E1-5578-474E-947C-A980EE25B754}" type="datetimeFigureOut">
              <a:rPr lang="nl-NL" smtClean="0"/>
              <a:t>2-12-2022</a:t>
            </a:fld>
            <a:endParaRPr lang="nl-NL"/>
          </a:p>
        </p:txBody>
      </p:sp>
      <p:sp>
        <p:nvSpPr>
          <p:cNvPr id="6" name="Tijdelijke aanduiding voor voettekst 5">
            <a:extLst>
              <a:ext uri="{FF2B5EF4-FFF2-40B4-BE49-F238E27FC236}">
                <a16:creationId xmlns:a16="http://schemas.microsoft.com/office/drawing/2014/main" xmlns="" id="{E1D56297-CCD3-B0E4-AB18-3A20AEC1195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xmlns="" id="{B4537B18-FEC6-0EBB-46A7-47416E3AEFDE}"/>
              </a:ext>
            </a:extLst>
          </p:cNvPr>
          <p:cNvSpPr>
            <a:spLocks noGrp="1"/>
          </p:cNvSpPr>
          <p:nvPr>
            <p:ph type="sldNum" sz="quarter" idx="12"/>
          </p:nvPr>
        </p:nvSpPr>
        <p:spPr/>
        <p:txBody>
          <a:bodyPr/>
          <a:lstStyle/>
          <a:p>
            <a:fld id="{2A1CE655-391E-4C35-A7F4-C81870FAFAE4}" type="slidenum">
              <a:rPr lang="nl-NL" smtClean="0"/>
              <a:t>‹nr.›</a:t>
            </a:fld>
            <a:endParaRPr lang="nl-NL"/>
          </a:p>
        </p:txBody>
      </p:sp>
    </p:spTree>
    <p:extLst>
      <p:ext uri="{BB962C8B-B14F-4D97-AF65-F5344CB8AC3E}">
        <p14:creationId xmlns:p14="http://schemas.microsoft.com/office/powerpoint/2010/main" val="1037711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E691CE0-AD81-DE0E-242B-93B8BF41C7CC}"/>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xmlns="" id="{BADC6E44-1C81-AB74-E39C-36DBD98A12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xmlns="" id="{6495349F-7C74-F348-4686-06EC16B1E880}"/>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xmlns="" id="{4054314E-3151-5FE7-879A-D35637FBFCD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xmlns="" id="{4611D463-4A08-1ADE-48B3-894F36767F90}"/>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xmlns="" id="{26E04798-6A48-3C90-5B26-7D0F3DDC38F9}"/>
              </a:ext>
            </a:extLst>
          </p:cNvPr>
          <p:cNvSpPr>
            <a:spLocks noGrp="1"/>
          </p:cNvSpPr>
          <p:nvPr>
            <p:ph type="dt" sz="half" idx="10"/>
          </p:nvPr>
        </p:nvSpPr>
        <p:spPr/>
        <p:txBody>
          <a:bodyPr/>
          <a:lstStyle/>
          <a:p>
            <a:fld id="{25C289E1-5578-474E-947C-A980EE25B754}" type="datetimeFigureOut">
              <a:rPr lang="nl-NL" smtClean="0"/>
              <a:t>2-12-2022</a:t>
            </a:fld>
            <a:endParaRPr lang="nl-NL"/>
          </a:p>
        </p:txBody>
      </p:sp>
      <p:sp>
        <p:nvSpPr>
          <p:cNvPr id="8" name="Tijdelijke aanduiding voor voettekst 7">
            <a:extLst>
              <a:ext uri="{FF2B5EF4-FFF2-40B4-BE49-F238E27FC236}">
                <a16:creationId xmlns:a16="http://schemas.microsoft.com/office/drawing/2014/main" xmlns="" id="{6C9A93BA-F8D5-CED0-B54B-B7C3E9D42056}"/>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xmlns="" id="{2295B12F-0D06-DFEF-C536-62EF7C1C3159}"/>
              </a:ext>
            </a:extLst>
          </p:cNvPr>
          <p:cNvSpPr>
            <a:spLocks noGrp="1"/>
          </p:cNvSpPr>
          <p:nvPr>
            <p:ph type="sldNum" sz="quarter" idx="12"/>
          </p:nvPr>
        </p:nvSpPr>
        <p:spPr/>
        <p:txBody>
          <a:bodyPr/>
          <a:lstStyle/>
          <a:p>
            <a:fld id="{2A1CE655-391E-4C35-A7F4-C81870FAFAE4}" type="slidenum">
              <a:rPr lang="nl-NL" smtClean="0"/>
              <a:t>‹nr.›</a:t>
            </a:fld>
            <a:endParaRPr lang="nl-NL"/>
          </a:p>
        </p:txBody>
      </p:sp>
    </p:spTree>
    <p:extLst>
      <p:ext uri="{BB962C8B-B14F-4D97-AF65-F5344CB8AC3E}">
        <p14:creationId xmlns:p14="http://schemas.microsoft.com/office/powerpoint/2010/main" val="2982498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4665D50D-F594-8C92-922C-8CAF7160E98C}"/>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xmlns="" id="{DC990CBF-5591-EE18-B522-3120810F5F0C}"/>
              </a:ext>
            </a:extLst>
          </p:cNvPr>
          <p:cNvSpPr>
            <a:spLocks noGrp="1"/>
          </p:cNvSpPr>
          <p:nvPr>
            <p:ph type="dt" sz="half" idx="10"/>
          </p:nvPr>
        </p:nvSpPr>
        <p:spPr/>
        <p:txBody>
          <a:bodyPr/>
          <a:lstStyle/>
          <a:p>
            <a:fld id="{25C289E1-5578-474E-947C-A980EE25B754}" type="datetimeFigureOut">
              <a:rPr lang="nl-NL" smtClean="0"/>
              <a:t>2-12-2022</a:t>
            </a:fld>
            <a:endParaRPr lang="nl-NL"/>
          </a:p>
        </p:txBody>
      </p:sp>
      <p:sp>
        <p:nvSpPr>
          <p:cNvPr id="4" name="Tijdelijke aanduiding voor voettekst 3">
            <a:extLst>
              <a:ext uri="{FF2B5EF4-FFF2-40B4-BE49-F238E27FC236}">
                <a16:creationId xmlns:a16="http://schemas.microsoft.com/office/drawing/2014/main" xmlns="" id="{94EF0865-E73E-3A10-2D63-62E90ADCA03E}"/>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xmlns="" id="{CD72323C-DB8B-F01C-14AF-A4F0CB55810A}"/>
              </a:ext>
            </a:extLst>
          </p:cNvPr>
          <p:cNvSpPr>
            <a:spLocks noGrp="1"/>
          </p:cNvSpPr>
          <p:nvPr>
            <p:ph type="sldNum" sz="quarter" idx="12"/>
          </p:nvPr>
        </p:nvSpPr>
        <p:spPr/>
        <p:txBody>
          <a:bodyPr/>
          <a:lstStyle/>
          <a:p>
            <a:fld id="{2A1CE655-391E-4C35-A7F4-C81870FAFAE4}" type="slidenum">
              <a:rPr lang="nl-NL" smtClean="0"/>
              <a:t>‹nr.›</a:t>
            </a:fld>
            <a:endParaRPr lang="nl-NL"/>
          </a:p>
        </p:txBody>
      </p:sp>
    </p:spTree>
    <p:extLst>
      <p:ext uri="{BB962C8B-B14F-4D97-AF65-F5344CB8AC3E}">
        <p14:creationId xmlns:p14="http://schemas.microsoft.com/office/powerpoint/2010/main" val="3772534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xmlns="" id="{3642BCD8-ED0A-4D2E-11AA-4248FF74D00B}"/>
              </a:ext>
            </a:extLst>
          </p:cNvPr>
          <p:cNvSpPr>
            <a:spLocks noGrp="1"/>
          </p:cNvSpPr>
          <p:nvPr>
            <p:ph type="dt" sz="half" idx="10"/>
          </p:nvPr>
        </p:nvSpPr>
        <p:spPr/>
        <p:txBody>
          <a:bodyPr/>
          <a:lstStyle/>
          <a:p>
            <a:fld id="{25C289E1-5578-474E-947C-A980EE25B754}" type="datetimeFigureOut">
              <a:rPr lang="nl-NL" smtClean="0"/>
              <a:t>2-12-2022</a:t>
            </a:fld>
            <a:endParaRPr lang="nl-NL"/>
          </a:p>
        </p:txBody>
      </p:sp>
      <p:sp>
        <p:nvSpPr>
          <p:cNvPr id="3" name="Tijdelijke aanduiding voor voettekst 2">
            <a:extLst>
              <a:ext uri="{FF2B5EF4-FFF2-40B4-BE49-F238E27FC236}">
                <a16:creationId xmlns:a16="http://schemas.microsoft.com/office/drawing/2014/main" xmlns="" id="{BB965D30-1E02-70AD-3000-4DB66FA0C58E}"/>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xmlns="" id="{471B3090-7C74-94B3-D657-BF6E6E681364}"/>
              </a:ext>
            </a:extLst>
          </p:cNvPr>
          <p:cNvSpPr>
            <a:spLocks noGrp="1"/>
          </p:cNvSpPr>
          <p:nvPr>
            <p:ph type="sldNum" sz="quarter" idx="12"/>
          </p:nvPr>
        </p:nvSpPr>
        <p:spPr/>
        <p:txBody>
          <a:bodyPr/>
          <a:lstStyle/>
          <a:p>
            <a:fld id="{2A1CE655-391E-4C35-A7F4-C81870FAFAE4}" type="slidenum">
              <a:rPr lang="nl-NL" smtClean="0"/>
              <a:t>‹nr.›</a:t>
            </a:fld>
            <a:endParaRPr lang="nl-NL"/>
          </a:p>
        </p:txBody>
      </p:sp>
    </p:spTree>
    <p:extLst>
      <p:ext uri="{BB962C8B-B14F-4D97-AF65-F5344CB8AC3E}">
        <p14:creationId xmlns:p14="http://schemas.microsoft.com/office/powerpoint/2010/main" val="1642895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24F04872-7116-EB13-1BDB-524DF5463EB5}"/>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xmlns="" id="{8799CD17-7B7A-2815-60A2-112755C7A4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xmlns="" id="{0D661311-C74D-109A-1B20-23BBA98BA9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xmlns="" id="{51A7287B-E5E4-FC86-AE9F-FD94254324A6}"/>
              </a:ext>
            </a:extLst>
          </p:cNvPr>
          <p:cNvSpPr>
            <a:spLocks noGrp="1"/>
          </p:cNvSpPr>
          <p:nvPr>
            <p:ph type="dt" sz="half" idx="10"/>
          </p:nvPr>
        </p:nvSpPr>
        <p:spPr/>
        <p:txBody>
          <a:bodyPr/>
          <a:lstStyle/>
          <a:p>
            <a:fld id="{25C289E1-5578-474E-947C-A980EE25B754}" type="datetimeFigureOut">
              <a:rPr lang="nl-NL" smtClean="0"/>
              <a:t>2-12-2022</a:t>
            </a:fld>
            <a:endParaRPr lang="nl-NL"/>
          </a:p>
        </p:txBody>
      </p:sp>
      <p:sp>
        <p:nvSpPr>
          <p:cNvPr id="6" name="Tijdelijke aanduiding voor voettekst 5">
            <a:extLst>
              <a:ext uri="{FF2B5EF4-FFF2-40B4-BE49-F238E27FC236}">
                <a16:creationId xmlns:a16="http://schemas.microsoft.com/office/drawing/2014/main" xmlns="" id="{F3D41905-156E-C75A-E4AE-AE2B92046DB4}"/>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xmlns="" id="{7F50643C-6591-1415-99A1-3ED45875BA38}"/>
              </a:ext>
            </a:extLst>
          </p:cNvPr>
          <p:cNvSpPr>
            <a:spLocks noGrp="1"/>
          </p:cNvSpPr>
          <p:nvPr>
            <p:ph type="sldNum" sz="quarter" idx="12"/>
          </p:nvPr>
        </p:nvSpPr>
        <p:spPr/>
        <p:txBody>
          <a:bodyPr/>
          <a:lstStyle/>
          <a:p>
            <a:fld id="{2A1CE655-391E-4C35-A7F4-C81870FAFAE4}" type="slidenum">
              <a:rPr lang="nl-NL" smtClean="0"/>
              <a:t>‹nr.›</a:t>
            </a:fld>
            <a:endParaRPr lang="nl-NL"/>
          </a:p>
        </p:txBody>
      </p:sp>
    </p:spTree>
    <p:extLst>
      <p:ext uri="{BB962C8B-B14F-4D97-AF65-F5344CB8AC3E}">
        <p14:creationId xmlns:p14="http://schemas.microsoft.com/office/powerpoint/2010/main" val="2020533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6CCD7631-986A-2F12-F402-F8744958A50C}"/>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xmlns="" id="{92A23366-1559-4E6E-97EE-426891755A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xmlns="" id="{1127F429-349E-59E5-4BD9-A8F9033323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xmlns="" id="{586DF385-693A-A6D4-29A8-3456DD60A405}"/>
              </a:ext>
            </a:extLst>
          </p:cNvPr>
          <p:cNvSpPr>
            <a:spLocks noGrp="1"/>
          </p:cNvSpPr>
          <p:nvPr>
            <p:ph type="dt" sz="half" idx="10"/>
          </p:nvPr>
        </p:nvSpPr>
        <p:spPr/>
        <p:txBody>
          <a:bodyPr/>
          <a:lstStyle/>
          <a:p>
            <a:fld id="{25C289E1-5578-474E-947C-A980EE25B754}" type="datetimeFigureOut">
              <a:rPr lang="nl-NL" smtClean="0"/>
              <a:t>2-12-2022</a:t>
            </a:fld>
            <a:endParaRPr lang="nl-NL"/>
          </a:p>
        </p:txBody>
      </p:sp>
      <p:sp>
        <p:nvSpPr>
          <p:cNvPr id="6" name="Tijdelijke aanduiding voor voettekst 5">
            <a:extLst>
              <a:ext uri="{FF2B5EF4-FFF2-40B4-BE49-F238E27FC236}">
                <a16:creationId xmlns:a16="http://schemas.microsoft.com/office/drawing/2014/main" xmlns="" id="{F3696E92-69E2-8193-C2D3-69864DAC9DA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xmlns="" id="{BB5F7753-0369-BF62-0F84-BA83E759605C}"/>
              </a:ext>
            </a:extLst>
          </p:cNvPr>
          <p:cNvSpPr>
            <a:spLocks noGrp="1"/>
          </p:cNvSpPr>
          <p:nvPr>
            <p:ph type="sldNum" sz="quarter" idx="12"/>
          </p:nvPr>
        </p:nvSpPr>
        <p:spPr/>
        <p:txBody>
          <a:bodyPr/>
          <a:lstStyle/>
          <a:p>
            <a:fld id="{2A1CE655-391E-4C35-A7F4-C81870FAFAE4}" type="slidenum">
              <a:rPr lang="nl-NL" smtClean="0"/>
              <a:t>‹nr.›</a:t>
            </a:fld>
            <a:endParaRPr lang="nl-NL"/>
          </a:p>
        </p:txBody>
      </p:sp>
    </p:spTree>
    <p:extLst>
      <p:ext uri="{BB962C8B-B14F-4D97-AF65-F5344CB8AC3E}">
        <p14:creationId xmlns:p14="http://schemas.microsoft.com/office/powerpoint/2010/main" val="394951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xmlns="" id="{2C560BD0-2270-C791-54B8-CD1A31E533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xmlns="" id="{AE72B630-3978-02A9-615C-B9A24157AD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xmlns="" id="{2E7DE1A1-B033-FF83-355B-022EDA7ACE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C289E1-5578-474E-947C-A980EE25B754}" type="datetimeFigureOut">
              <a:rPr lang="nl-NL" smtClean="0"/>
              <a:t>2-12-2022</a:t>
            </a:fld>
            <a:endParaRPr lang="nl-NL"/>
          </a:p>
        </p:txBody>
      </p:sp>
      <p:sp>
        <p:nvSpPr>
          <p:cNvPr id="5" name="Tijdelijke aanduiding voor voettekst 4">
            <a:extLst>
              <a:ext uri="{FF2B5EF4-FFF2-40B4-BE49-F238E27FC236}">
                <a16:creationId xmlns:a16="http://schemas.microsoft.com/office/drawing/2014/main" xmlns="" id="{60A58A89-42D0-0232-8603-6B425A18C7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xmlns="" id="{2534A322-5EF1-B4DC-8296-F6FE6F3AFC5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1CE655-391E-4C35-A7F4-C81870FAFAE4}" type="slidenum">
              <a:rPr lang="nl-NL" smtClean="0"/>
              <a:t>‹nr.›</a:t>
            </a:fld>
            <a:endParaRPr lang="nl-NL"/>
          </a:p>
        </p:txBody>
      </p:sp>
    </p:spTree>
    <p:extLst>
      <p:ext uri="{BB962C8B-B14F-4D97-AF65-F5344CB8AC3E}">
        <p14:creationId xmlns:p14="http://schemas.microsoft.com/office/powerpoint/2010/main" val="8288944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8" Type="http://schemas.openxmlformats.org/officeDocument/2006/relationships/image" Target="../media/image20.jpg"/><Relationship Id="rId13" Type="http://schemas.openxmlformats.org/officeDocument/2006/relationships/image" Target="../media/image24.jpg"/><Relationship Id="rId18" Type="http://schemas.openxmlformats.org/officeDocument/2006/relationships/image" Target="../media/image28.jpeg"/><Relationship Id="rId3" Type="http://schemas.openxmlformats.org/officeDocument/2006/relationships/image" Target="../media/image15.jpg"/><Relationship Id="rId7" Type="http://schemas.openxmlformats.org/officeDocument/2006/relationships/image" Target="../media/image19.jpg"/><Relationship Id="rId12" Type="http://schemas.openxmlformats.org/officeDocument/2006/relationships/image" Target="../media/image23.jpg"/><Relationship Id="rId17" Type="http://schemas.openxmlformats.org/officeDocument/2006/relationships/image" Target="../media/image27.jpeg"/><Relationship Id="rId2" Type="http://schemas.openxmlformats.org/officeDocument/2006/relationships/notesSlide" Target="../notesSlides/notesSlide1.xml"/><Relationship Id="rId16" Type="http://schemas.openxmlformats.org/officeDocument/2006/relationships/image" Target="../media/image26.jpeg"/><Relationship Id="rId1" Type="http://schemas.openxmlformats.org/officeDocument/2006/relationships/slideLayout" Target="../slideLayouts/slideLayout4.xml"/><Relationship Id="rId6" Type="http://schemas.openxmlformats.org/officeDocument/2006/relationships/image" Target="../media/image18.jpg"/><Relationship Id="rId11" Type="http://schemas.openxmlformats.org/officeDocument/2006/relationships/image" Target="../media/image22.png"/><Relationship Id="rId5" Type="http://schemas.openxmlformats.org/officeDocument/2006/relationships/image" Target="../media/image17.jpg"/><Relationship Id="rId15" Type="http://schemas.openxmlformats.org/officeDocument/2006/relationships/image" Target="../media/image25.jpg"/><Relationship Id="rId10" Type="http://schemas.openxmlformats.org/officeDocument/2006/relationships/image" Target="../media/image5.jpg"/><Relationship Id="rId19" Type="http://schemas.openxmlformats.org/officeDocument/2006/relationships/image" Target="../media/image29.png"/><Relationship Id="rId4" Type="http://schemas.openxmlformats.org/officeDocument/2006/relationships/image" Target="../media/image16.jpg"/><Relationship Id="rId9" Type="http://schemas.openxmlformats.org/officeDocument/2006/relationships/image" Target="../media/image21.jpg"/><Relationship Id="rId14" Type="http://schemas.openxmlformats.org/officeDocument/2006/relationships/image" Target="../media/image9.jpg"/></Relationships>
</file>

<file path=ppt/slides/_rels/slide17.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4.png"/><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xmlns="" id="{9B7AD9F6-8CE7-4299-8FC6-328F4DCD3FF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xmlns="" id="{9F1B23A1-3638-C7F0-F24F-E5968E53659E}"/>
              </a:ext>
            </a:extLst>
          </p:cNvPr>
          <p:cNvSpPr>
            <a:spLocks noGrp="1"/>
          </p:cNvSpPr>
          <p:nvPr>
            <p:ph type="title"/>
          </p:nvPr>
        </p:nvSpPr>
        <p:spPr>
          <a:xfrm>
            <a:off x="890338" y="640080"/>
            <a:ext cx="3734014" cy="3566160"/>
          </a:xfrm>
        </p:spPr>
        <p:txBody>
          <a:bodyPr vert="horz" lIns="91440" tIns="45720" rIns="91440" bIns="45720" rtlCol="0" anchor="b">
            <a:normAutofit fontScale="90000"/>
          </a:bodyPr>
          <a:lstStyle/>
          <a:p>
            <a:r>
              <a:rPr lang="en-US" sz="5000" dirty="0"/>
              <a:t>800 Jaar </a:t>
            </a:r>
            <a:r>
              <a:rPr lang="en-US" sz="5000" dirty="0" err="1"/>
              <a:t>Westkapelle</a:t>
            </a:r>
            <a:r>
              <a:rPr lang="en-US" sz="5000" dirty="0"/>
              <a:t> </a:t>
            </a:r>
            <a:r>
              <a:rPr lang="en-US" sz="5000" dirty="0" err="1"/>
              <a:t>Stadsrechten</a:t>
            </a:r>
            <a:r>
              <a:rPr lang="en-US" sz="5000" dirty="0"/>
              <a:t>, presentative, Met </a:t>
            </a:r>
            <a:r>
              <a:rPr lang="en-US" sz="5000" dirty="0" err="1"/>
              <a:t>elkaar</a:t>
            </a:r>
            <a:r>
              <a:rPr lang="en-US" sz="5000" dirty="0"/>
              <a:t>, </a:t>
            </a:r>
            <a:r>
              <a:rPr lang="en-US" sz="5000" dirty="0" err="1"/>
              <a:t>voor</a:t>
            </a:r>
            <a:r>
              <a:rPr lang="en-US" sz="5000" dirty="0"/>
              <a:t> </a:t>
            </a:r>
            <a:r>
              <a:rPr lang="en-US" sz="5000" dirty="0" err="1"/>
              <a:t>elkaar</a:t>
            </a:r>
            <a:r>
              <a:rPr lang="en-US" sz="5000" dirty="0"/>
              <a:t>! </a:t>
            </a:r>
          </a:p>
        </p:txBody>
      </p:sp>
      <p:sp>
        <p:nvSpPr>
          <p:cNvPr id="1033" name="sketchy line">
            <a:extLst>
              <a:ext uri="{FF2B5EF4-FFF2-40B4-BE49-F238E27FC236}">
                <a16:creationId xmlns:a16="http://schemas.microsoft.com/office/drawing/2014/main" xmlns="" id="{F49775AF-8896-43EE-92C6-83497D6DC56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90338" y="4409267"/>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xmln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Houten bord Welkom - Solow">
            <a:extLst>
              <a:ext uri="{FF2B5EF4-FFF2-40B4-BE49-F238E27FC236}">
                <a16:creationId xmlns:a16="http://schemas.microsoft.com/office/drawing/2014/main" xmlns="" id="{8BBDFC03-CA50-A292-3BEC-E01D6EFDE0E0}"/>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302" r="-1" b="-1"/>
          <a:stretch/>
        </p:blipFill>
        <p:spPr bwMode="auto">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5732759"/>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9" name="Rectangle 3078">
            <a:extLst>
              <a:ext uri="{FF2B5EF4-FFF2-40B4-BE49-F238E27FC236}">
                <a16:creationId xmlns:a16="http://schemas.microsoft.com/office/drawing/2014/main" xmlns="" id="{5F63FF5A-B9E2-4989-825C-C62CD37CBB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xmlns="" id="{AED1B5CA-A580-E6E5-136C-3F824F9C9DAD}"/>
              </a:ext>
            </a:extLst>
          </p:cNvPr>
          <p:cNvSpPr>
            <a:spLocks noGrp="1"/>
          </p:cNvSpPr>
          <p:nvPr>
            <p:ph type="title"/>
          </p:nvPr>
        </p:nvSpPr>
        <p:spPr>
          <a:xfrm>
            <a:off x="648930" y="629266"/>
            <a:ext cx="3605572" cy="1676603"/>
          </a:xfrm>
        </p:spPr>
        <p:txBody>
          <a:bodyPr vert="horz" lIns="91440" tIns="45720" rIns="91440" bIns="45720" rtlCol="0" anchor="ctr">
            <a:normAutofit/>
          </a:bodyPr>
          <a:lstStyle/>
          <a:p>
            <a:r>
              <a:rPr lang="en-US" sz="3100"/>
              <a:t>800 jaar Westkapelle Stadsrechten Opening 13 mei 2023</a:t>
            </a:r>
          </a:p>
        </p:txBody>
      </p:sp>
      <p:sp>
        <p:nvSpPr>
          <p:cNvPr id="3" name="Tijdelijke aanduiding voor inhoud 2">
            <a:extLst>
              <a:ext uri="{FF2B5EF4-FFF2-40B4-BE49-F238E27FC236}">
                <a16:creationId xmlns:a16="http://schemas.microsoft.com/office/drawing/2014/main" xmlns="" id="{7C5ABD53-4AA5-3E8B-A0E4-566F32025C6B}"/>
              </a:ext>
            </a:extLst>
          </p:cNvPr>
          <p:cNvSpPr>
            <a:spLocks noGrp="1"/>
          </p:cNvSpPr>
          <p:nvPr>
            <p:ph sz="half" idx="1"/>
          </p:nvPr>
        </p:nvSpPr>
        <p:spPr>
          <a:xfrm>
            <a:off x="648931" y="2438401"/>
            <a:ext cx="3605571" cy="3779520"/>
          </a:xfrm>
        </p:spPr>
        <p:txBody>
          <a:bodyPr vert="horz" lIns="91440" tIns="45720" rIns="91440" bIns="45720" rtlCol="0">
            <a:normAutofit lnSpcReduction="10000"/>
          </a:bodyPr>
          <a:lstStyle/>
          <a:p>
            <a:r>
              <a:rPr lang="en-US" sz="1800" dirty="0" err="1"/>
              <a:t>Optocht</a:t>
            </a:r>
            <a:r>
              <a:rPr lang="en-US" sz="1800" dirty="0"/>
              <a:t> met </a:t>
            </a:r>
            <a:r>
              <a:rPr lang="en-US" sz="1800" dirty="0" err="1"/>
              <a:t>versierde</a:t>
            </a:r>
            <a:r>
              <a:rPr lang="en-US" sz="1800" dirty="0"/>
              <a:t> </a:t>
            </a:r>
            <a:r>
              <a:rPr lang="en-US" sz="1800" dirty="0" err="1"/>
              <a:t>wagens</a:t>
            </a:r>
            <a:endParaRPr lang="en-US" sz="1800" dirty="0"/>
          </a:p>
          <a:p>
            <a:r>
              <a:rPr lang="en-US" sz="1800" dirty="0"/>
              <a:t>OKK</a:t>
            </a:r>
          </a:p>
          <a:p>
            <a:r>
              <a:rPr lang="en-US" sz="1800" dirty="0" err="1"/>
              <a:t>Stadspoorten</a:t>
            </a:r>
            <a:r>
              <a:rPr lang="en-US" sz="1800" dirty="0"/>
              <a:t> </a:t>
            </a:r>
            <a:r>
              <a:rPr lang="en-US" sz="1800" dirty="0" err="1"/>
              <a:t>gaaischieters</a:t>
            </a:r>
            <a:endParaRPr lang="en-US" sz="1800" dirty="0"/>
          </a:p>
          <a:p>
            <a:r>
              <a:rPr lang="en-US" sz="1800" dirty="0" err="1"/>
              <a:t>Officiële</a:t>
            </a:r>
            <a:r>
              <a:rPr lang="en-US" sz="1800" dirty="0"/>
              <a:t> opening</a:t>
            </a:r>
          </a:p>
          <a:p>
            <a:r>
              <a:rPr lang="en-US" sz="1800" dirty="0" err="1"/>
              <a:t>Deelname</a:t>
            </a:r>
            <a:r>
              <a:rPr lang="en-US" sz="1800" dirty="0"/>
              <a:t> </a:t>
            </a:r>
            <a:r>
              <a:rPr lang="en-US" sz="1800" dirty="0" err="1"/>
              <a:t>verenigingen</a:t>
            </a:r>
            <a:r>
              <a:rPr lang="en-US" sz="1800" dirty="0"/>
              <a:t> aan de </a:t>
            </a:r>
            <a:r>
              <a:rPr lang="en-US" sz="1800" dirty="0" err="1"/>
              <a:t>optocht</a:t>
            </a:r>
            <a:endParaRPr lang="en-US" sz="1800" dirty="0"/>
          </a:p>
          <a:p>
            <a:r>
              <a:rPr lang="en-US" sz="1800" dirty="0" err="1"/>
              <a:t>Presentatie</a:t>
            </a:r>
            <a:r>
              <a:rPr lang="en-US" sz="1800" dirty="0"/>
              <a:t> </a:t>
            </a:r>
            <a:r>
              <a:rPr lang="en-US" sz="1800" dirty="0" err="1"/>
              <a:t>Westkapelle</a:t>
            </a:r>
            <a:r>
              <a:rPr lang="en-US" sz="1800" dirty="0"/>
              <a:t> 800 bier in </a:t>
            </a:r>
            <a:r>
              <a:rPr lang="en-US" sz="1800" dirty="0" err="1"/>
              <a:t>Herrijst</a:t>
            </a:r>
            <a:endParaRPr lang="en-US" sz="1800" dirty="0"/>
          </a:p>
          <a:p>
            <a:r>
              <a:rPr lang="en-US" sz="1800" dirty="0" err="1"/>
              <a:t>Feestavond</a:t>
            </a:r>
            <a:r>
              <a:rPr lang="en-US" sz="1800" dirty="0"/>
              <a:t> </a:t>
            </a:r>
            <a:r>
              <a:rPr lang="en-US" sz="1800" dirty="0" err="1"/>
              <a:t>Herrijst</a:t>
            </a:r>
            <a:r>
              <a:rPr lang="en-US" sz="1800" dirty="0"/>
              <a:t>/</a:t>
            </a:r>
            <a:r>
              <a:rPr lang="en-US" sz="1800" dirty="0" err="1"/>
              <a:t>Kasteel</a:t>
            </a:r>
            <a:r>
              <a:rPr lang="en-US" sz="1800" dirty="0"/>
              <a:t>/tent</a:t>
            </a:r>
          </a:p>
          <a:p>
            <a:r>
              <a:rPr lang="en-US" sz="1800" dirty="0" err="1"/>
              <a:t>Culinaire</a:t>
            </a:r>
            <a:r>
              <a:rPr lang="en-US" sz="1800" dirty="0"/>
              <a:t> </a:t>
            </a:r>
            <a:r>
              <a:rPr lang="en-US" sz="1800" dirty="0" err="1"/>
              <a:t>wandeling</a:t>
            </a:r>
            <a:endParaRPr lang="en-US" sz="1800" dirty="0"/>
          </a:p>
          <a:p>
            <a:r>
              <a:rPr lang="en-US" sz="1800" dirty="0" err="1"/>
              <a:t>Oplaten</a:t>
            </a:r>
            <a:r>
              <a:rPr lang="en-US" sz="1800" dirty="0"/>
              <a:t> </a:t>
            </a:r>
            <a:r>
              <a:rPr lang="en-US" sz="1800" dirty="0" err="1"/>
              <a:t>duiven</a:t>
            </a:r>
            <a:endParaRPr lang="en-US" sz="1800" dirty="0"/>
          </a:p>
          <a:p>
            <a:pPr marL="0" indent="0">
              <a:buNone/>
            </a:pPr>
            <a:endParaRPr lang="en-US" sz="1800" dirty="0"/>
          </a:p>
        </p:txBody>
      </p:sp>
      <p:sp>
        <p:nvSpPr>
          <p:cNvPr id="3081" name="Rectangle 3080">
            <a:extLst>
              <a:ext uri="{FF2B5EF4-FFF2-40B4-BE49-F238E27FC236}">
                <a16:creationId xmlns:a16="http://schemas.microsoft.com/office/drawing/2014/main" xmlns="" id="{577D1452-F0B7-431E-9A24-D3F7103D851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639056" y="0"/>
            <a:ext cx="7552944"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3" name="Rounded Rectangle 20">
            <a:extLst>
              <a:ext uri="{FF2B5EF4-FFF2-40B4-BE49-F238E27FC236}">
                <a16:creationId xmlns:a16="http://schemas.microsoft.com/office/drawing/2014/main" xmlns="" id="{A660F4F9-5DF5-4F15-BE6A-CD8648BB11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118267" y="559407"/>
            <a:ext cx="6594522"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Westkapelle 750 jaar stadsrechten 1973 - wagen historische optocht (foto  2309 uit de beeldbank Stichting Cultuurbehoud Westkapelle)">
            <a:extLst>
              <a:ext uri="{FF2B5EF4-FFF2-40B4-BE49-F238E27FC236}">
                <a16:creationId xmlns:a16="http://schemas.microsoft.com/office/drawing/2014/main" xmlns="" id="{D0A7F2C8-13D5-574F-AA8E-019E4A679B29}"/>
              </a:ext>
            </a:extLst>
          </p:cNvPr>
          <p:cNvPicPr>
            <a:picLocks noGrp="1" noChangeAspect="1" noChangeArrowheads="1"/>
          </p:cNvPicPr>
          <p:nvPr>
            <p:ph sz="half" idx="2"/>
          </p:nvPr>
        </p:nvPicPr>
        <p:blipFill rotWithShape="1">
          <a:blip r:embed="rId2">
            <a:extLst>
              <a:ext uri="{28A0092B-C50C-407E-A947-70E740481C1C}">
                <a14:useLocalDpi xmlns:a14="http://schemas.microsoft.com/office/drawing/2010/main" val="0"/>
              </a:ext>
            </a:extLst>
          </a:blip>
          <a:srcRect l="10989" r="9593" b="-2"/>
          <a:stretch/>
        </p:blipFill>
        <p:spPr bwMode="auto">
          <a:xfrm>
            <a:off x="5283708" y="722376"/>
            <a:ext cx="6263640" cy="5413248"/>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384329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B36F400F-DF28-43BC-8D8E-4929793B392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xmlns="" id="{B6331FA1-9BCB-6BC9-8F79-E3BB7EEDBA15}"/>
              </a:ext>
            </a:extLst>
          </p:cNvPr>
          <p:cNvSpPr>
            <a:spLocks noGrp="1"/>
          </p:cNvSpPr>
          <p:nvPr>
            <p:ph type="title"/>
          </p:nvPr>
        </p:nvSpPr>
        <p:spPr>
          <a:xfrm>
            <a:off x="838200" y="668377"/>
            <a:ext cx="10515600" cy="1325563"/>
          </a:xfrm>
        </p:spPr>
        <p:txBody>
          <a:bodyPr>
            <a:normAutofit/>
          </a:bodyPr>
          <a:lstStyle/>
          <a:p>
            <a:r>
              <a:rPr lang="nl-NL" dirty="0"/>
              <a:t>800 jaar Westkapelle Stadsrechten Feestweek Augustus</a:t>
            </a:r>
          </a:p>
        </p:txBody>
      </p:sp>
      <p:sp>
        <p:nvSpPr>
          <p:cNvPr id="3" name="Tijdelijke aanduiding voor inhoud 2">
            <a:extLst>
              <a:ext uri="{FF2B5EF4-FFF2-40B4-BE49-F238E27FC236}">
                <a16:creationId xmlns:a16="http://schemas.microsoft.com/office/drawing/2014/main" xmlns="" id="{2EBC1D18-432D-0A41-C552-9F66AD317675}"/>
              </a:ext>
            </a:extLst>
          </p:cNvPr>
          <p:cNvSpPr>
            <a:spLocks noGrp="1"/>
          </p:cNvSpPr>
          <p:nvPr>
            <p:ph sz="half" idx="1"/>
          </p:nvPr>
        </p:nvSpPr>
        <p:spPr>
          <a:xfrm>
            <a:off x="838200" y="2177456"/>
            <a:ext cx="5097780" cy="3795748"/>
          </a:xfrm>
        </p:spPr>
        <p:txBody>
          <a:bodyPr>
            <a:normAutofit lnSpcReduction="10000"/>
          </a:bodyPr>
          <a:lstStyle/>
          <a:p>
            <a:r>
              <a:rPr lang="nl-NL" sz="2400" dirty="0"/>
              <a:t>Bestaande activiteiten door laten gaan zoals de Woensdagen</a:t>
            </a:r>
          </a:p>
          <a:p>
            <a:r>
              <a:rPr lang="nl-NL" sz="2400" dirty="0"/>
              <a:t>Verder aankleden met andere activiteiten</a:t>
            </a:r>
          </a:p>
          <a:p>
            <a:r>
              <a:rPr lang="nl-NL" sz="2400" dirty="0"/>
              <a:t>Kinderactiviteiten</a:t>
            </a:r>
          </a:p>
          <a:p>
            <a:r>
              <a:rPr lang="nl-NL" sz="2400" dirty="0"/>
              <a:t>Afspraken maken met de campings vanwege animatie aldaar</a:t>
            </a:r>
          </a:p>
          <a:p>
            <a:r>
              <a:rPr lang="nl-NL" sz="2400" dirty="0"/>
              <a:t>Elkaar zoveel mogelijk overal bij betrekken….(voorbeeld BBQ en ondernemers)</a:t>
            </a:r>
          </a:p>
          <a:p>
            <a:endParaRPr lang="nl-NL" sz="2400" dirty="0"/>
          </a:p>
          <a:p>
            <a:endParaRPr lang="nl-NL" sz="2400" dirty="0"/>
          </a:p>
        </p:txBody>
      </p:sp>
      <p:sp>
        <p:nvSpPr>
          <p:cNvPr id="4" name="Tijdelijke aanduiding voor inhoud 3">
            <a:extLst>
              <a:ext uri="{FF2B5EF4-FFF2-40B4-BE49-F238E27FC236}">
                <a16:creationId xmlns:a16="http://schemas.microsoft.com/office/drawing/2014/main" xmlns="" id="{3862CBB2-4044-FD75-3C04-DD80279E6B64}"/>
              </a:ext>
            </a:extLst>
          </p:cNvPr>
          <p:cNvSpPr>
            <a:spLocks noGrp="1"/>
          </p:cNvSpPr>
          <p:nvPr>
            <p:ph sz="half" idx="2"/>
          </p:nvPr>
        </p:nvSpPr>
        <p:spPr>
          <a:xfrm>
            <a:off x="6256020" y="2177456"/>
            <a:ext cx="5097780" cy="3795748"/>
          </a:xfrm>
        </p:spPr>
        <p:txBody>
          <a:bodyPr>
            <a:normAutofit lnSpcReduction="10000"/>
          </a:bodyPr>
          <a:lstStyle/>
          <a:p>
            <a:r>
              <a:rPr lang="nl-NL" sz="2400" dirty="0"/>
              <a:t>Maar stel, je wil wat organiseren….maar niet in de feestweek. Uiteraard kan dat, we gaan sowieso ook een activiteitenkalender opstellen. Elk idee is welkom en het moet ook passen in de feestweek. </a:t>
            </a:r>
          </a:p>
        </p:txBody>
      </p:sp>
    </p:spTree>
    <p:extLst>
      <p:ext uri="{BB962C8B-B14F-4D97-AF65-F5344CB8AC3E}">
        <p14:creationId xmlns:p14="http://schemas.microsoft.com/office/powerpoint/2010/main" val="258231968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11" name="Rectangle 4102">
            <a:extLst>
              <a:ext uri="{FF2B5EF4-FFF2-40B4-BE49-F238E27FC236}">
                <a16:creationId xmlns:a16="http://schemas.microsoft.com/office/drawing/2014/main" xmlns="" id="{CEB41C5C-0F34-4DDA-9D7C-5E717F35F60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36384" y="303591"/>
            <a:ext cx="4334256" cy="5896743"/>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xmlns="" id="{705DF4D1-1F2E-74FB-3E02-C9A4A54DE0E2}"/>
              </a:ext>
            </a:extLst>
          </p:cNvPr>
          <p:cNvSpPr>
            <a:spLocks noGrp="1"/>
          </p:cNvSpPr>
          <p:nvPr>
            <p:ph type="title"/>
          </p:nvPr>
        </p:nvSpPr>
        <p:spPr>
          <a:xfrm>
            <a:off x="594360" y="640263"/>
            <a:ext cx="3822192" cy="1344975"/>
          </a:xfrm>
        </p:spPr>
        <p:txBody>
          <a:bodyPr vert="horz" lIns="91440" tIns="45720" rIns="91440" bIns="45720" rtlCol="0" anchor="ctr">
            <a:normAutofit/>
          </a:bodyPr>
          <a:lstStyle/>
          <a:p>
            <a:r>
              <a:rPr lang="en-US" sz="3100" kern="1200">
                <a:solidFill>
                  <a:schemeClr val="bg1"/>
                </a:solidFill>
                <a:latin typeface="+mj-lt"/>
                <a:ea typeface="+mj-ea"/>
                <a:cs typeface="+mj-cs"/>
              </a:rPr>
              <a:t>800 jaar Westkapelle Stadsrechten Afsluiting</a:t>
            </a:r>
          </a:p>
        </p:txBody>
      </p:sp>
      <p:cxnSp>
        <p:nvCxnSpPr>
          <p:cNvPr id="4112" name="Straight Connector 4104">
            <a:extLst>
              <a:ext uri="{FF2B5EF4-FFF2-40B4-BE49-F238E27FC236}">
                <a16:creationId xmlns:a16="http://schemas.microsoft.com/office/drawing/2014/main" xmlns="" id="{57E1E5E6-F385-4E9C-B201-BA5BDE5CAD52}"/>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704088" y="2050687"/>
            <a:ext cx="3685032" cy="0"/>
          </a:xfrm>
          <a:prstGeom prst="line">
            <a:avLst/>
          </a:prstGeom>
          <a:ln w="22225">
            <a:solidFill>
              <a:srgbClr val="E7E6E6"/>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xmlns="" id="{A8A360DA-0AE6-ED9B-F0B1-23C7F7D32F32}"/>
              </a:ext>
            </a:extLst>
          </p:cNvPr>
          <p:cNvSpPr>
            <a:spLocks noGrp="1"/>
          </p:cNvSpPr>
          <p:nvPr>
            <p:ph sz="half" idx="1"/>
          </p:nvPr>
        </p:nvSpPr>
        <p:spPr>
          <a:xfrm>
            <a:off x="593610" y="2121763"/>
            <a:ext cx="3822192" cy="3773010"/>
          </a:xfrm>
        </p:spPr>
        <p:txBody>
          <a:bodyPr vert="horz" lIns="91440" tIns="45720" rIns="91440" bIns="45720" rtlCol="0">
            <a:normAutofit/>
          </a:bodyPr>
          <a:lstStyle/>
          <a:p>
            <a:r>
              <a:rPr lang="en-US" sz="2000" dirty="0" err="1">
                <a:solidFill>
                  <a:schemeClr val="bg1"/>
                </a:solidFill>
              </a:rPr>
              <a:t>Afsluitend</a:t>
            </a:r>
            <a:r>
              <a:rPr lang="en-US" sz="2000" dirty="0">
                <a:solidFill>
                  <a:schemeClr val="bg1"/>
                </a:solidFill>
              </a:rPr>
              <a:t> weekend in </a:t>
            </a:r>
            <a:r>
              <a:rPr lang="en-US" sz="2000" dirty="0" err="1">
                <a:solidFill>
                  <a:schemeClr val="bg1"/>
                </a:solidFill>
              </a:rPr>
              <a:t>november</a:t>
            </a:r>
            <a:endParaRPr lang="en-US" sz="2000" dirty="0">
              <a:solidFill>
                <a:schemeClr val="bg1"/>
              </a:solidFill>
            </a:endParaRPr>
          </a:p>
          <a:p>
            <a:r>
              <a:rPr lang="en-US" sz="2000" dirty="0" err="1">
                <a:solidFill>
                  <a:schemeClr val="bg1"/>
                </a:solidFill>
              </a:rPr>
              <a:t>Toneelgroep</a:t>
            </a:r>
            <a:r>
              <a:rPr lang="en-US" sz="2000" dirty="0">
                <a:solidFill>
                  <a:schemeClr val="bg1"/>
                </a:solidFill>
              </a:rPr>
              <a:t> </a:t>
            </a:r>
            <a:r>
              <a:rPr lang="en-US" sz="2000" dirty="0" err="1">
                <a:solidFill>
                  <a:schemeClr val="bg1"/>
                </a:solidFill>
              </a:rPr>
              <a:t>Westkapelle</a:t>
            </a:r>
            <a:endParaRPr lang="en-US" sz="2000" dirty="0">
              <a:solidFill>
                <a:schemeClr val="bg1"/>
              </a:solidFill>
            </a:endParaRPr>
          </a:p>
          <a:p>
            <a:r>
              <a:rPr lang="en-US" sz="2000" dirty="0" err="1">
                <a:solidFill>
                  <a:schemeClr val="bg1"/>
                </a:solidFill>
              </a:rPr>
              <a:t>Eventueel</a:t>
            </a:r>
            <a:r>
              <a:rPr lang="en-US" sz="2000" dirty="0">
                <a:solidFill>
                  <a:schemeClr val="bg1"/>
                </a:solidFill>
              </a:rPr>
              <a:t> </a:t>
            </a:r>
            <a:r>
              <a:rPr lang="en-US" sz="2000" dirty="0" err="1">
                <a:solidFill>
                  <a:schemeClr val="bg1"/>
                </a:solidFill>
              </a:rPr>
              <a:t>icm</a:t>
            </a:r>
            <a:r>
              <a:rPr lang="en-US" sz="2000" dirty="0">
                <a:solidFill>
                  <a:schemeClr val="bg1"/>
                </a:solidFill>
              </a:rPr>
              <a:t> </a:t>
            </a:r>
            <a:r>
              <a:rPr lang="en-US" sz="2000" dirty="0" err="1">
                <a:solidFill>
                  <a:schemeClr val="bg1"/>
                </a:solidFill>
              </a:rPr>
              <a:t>andere</a:t>
            </a:r>
            <a:r>
              <a:rPr lang="en-US" sz="2000" dirty="0">
                <a:solidFill>
                  <a:schemeClr val="bg1"/>
                </a:solidFill>
              </a:rPr>
              <a:t> </a:t>
            </a:r>
            <a:r>
              <a:rPr lang="en-US" sz="2000" dirty="0" err="1">
                <a:solidFill>
                  <a:schemeClr val="bg1"/>
                </a:solidFill>
              </a:rPr>
              <a:t>verenigingen</a:t>
            </a:r>
            <a:endParaRPr lang="en-US" sz="2000" dirty="0">
              <a:solidFill>
                <a:schemeClr val="bg1"/>
              </a:solidFill>
            </a:endParaRPr>
          </a:p>
          <a:p>
            <a:r>
              <a:rPr lang="en-US" sz="2000" dirty="0" err="1">
                <a:solidFill>
                  <a:schemeClr val="bg1"/>
                </a:solidFill>
              </a:rPr>
              <a:t>Aansluitende</a:t>
            </a:r>
            <a:r>
              <a:rPr lang="en-US" sz="2000" dirty="0">
                <a:solidFill>
                  <a:schemeClr val="bg1"/>
                </a:solidFill>
              </a:rPr>
              <a:t> </a:t>
            </a:r>
            <a:r>
              <a:rPr lang="en-US" sz="2000" dirty="0" err="1">
                <a:solidFill>
                  <a:schemeClr val="bg1"/>
                </a:solidFill>
              </a:rPr>
              <a:t>feestavond</a:t>
            </a:r>
            <a:r>
              <a:rPr lang="en-US" sz="2000" dirty="0">
                <a:solidFill>
                  <a:schemeClr val="bg1"/>
                </a:solidFill>
              </a:rPr>
              <a:t> op </a:t>
            </a:r>
            <a:r>
              <a:rPr lang="en-US" sz="2000" dirty="0" err="1">
                <a:solidFill>
                  <a:schemeClr val="bg1"/>
                </a:solidFill>
              </a:rPr>
              <a:t>zaterdag</a:t>
            </a:r>
            <a:endParaRPr lang="en-US" sz="2000" dirty="0">
              <a:solidFill>
                <a:schemeClr val="bg1"/>
              </a:solidFill>
            </a:endParaRPr>
          </a:p>
        </p:txBody>
      </p:sp>
      <p:pic>
        <p:nvPicPr>
          <p:cNvPr id="4098" name="Picture 2" descr="Wasschappelse Toneelploeg">
            <a:extLst>
              <a:ext uri="{FF2B5EF4-FFF2-40B4-BE49-F238E27FC236}">
                <a16:creationId xmlns:a16="http://schemas.microsoft.com/office/drawing/2014/main" xmlns="" id="{D0F80053-4432-E94E-0D1A-3FFDE13D5E8A}"/>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tretch>
            <a:fillRect/>
          </a:stretch>
        </p:blipFill>
        <p:spPr bwMode="auto">
          <a:xfrm>
            <a:off x="5110716" y="1156389"/>
            <a:ext cx="6596652" cy="43897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046417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7" name="Rectangle 5126">
            <a:extLst>
              <a:ext uri="{FF2B5EF4-FFF2-40B4-BE49-F238E27FC236}">
                <a16:creationId xmlns:a16="http://schemas.microsoft.com/office/drawing/2014/main" xmlns="" id="{AB45A142-4255-493C-8284-5D566C121B1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36884" y="321177"/>
            <a:ext cx="4332307" cy="6179552"/>
          </a:xfrm>
          <a:prstGeom prst="rect">
            <a:avLst/>
          </a:prstGeom>
          <a:solidFill>
            <a:srgbClr val="404040">
              <a:alpha val="89804"/>
            </a:srgbClr>
          </a:solidFill>
          <a:ln w="127000" cap="sq" cmpd="thinThick">
            <a:solidFill>
              <a:srgbClr val="595959">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xmlns="" id="{4293ADA8-6E7B-A0DB-2936-B6A8C06DADE0}"/>
              </a:ext>
            </a:extLst>
          </p:cNvPr>
          <p:cNvSpPr>
            <a:spLocks noGrp="1"/>
          </p:cNvSpPr>
          <p:nvPr>
            <p:ph type="title"/>
          </p:nvPr>
        </p:nvSpPr>
        <p:spPr>
          <a:xfrm>
            <a:off x="674237" y="914400"/>
            <a:ext cx="3657600" cy="2887579"/>
          </a:xfrm>
        </p:spPr>
        <p:txBody>
          <a:bodyPr vert="horz" lIns="91440" tIns="45720" rIns="91440" bIns="45720" rtlCol="0" anchor="b">
            <a:normAutofit fontScale="90000"/>
          </a:bodyPr>
          <a:lstStyle/>
          <a:p>
            <a:pPr algn="ctr"/>
            <a:r>
              <a:rPr lang="en-US" sz="4800" kern="1200" dirty="0">
                <a:solidFill>
                  <a:srgbClr val="FFFFFF"/>
                </a:solidFill>
                <a:latin typeface="+mj-lt"/>
                <a:ea typeface="+mj-ea"/>
                <a:cs typeface="+mj-cs"/>
              </a:rPr>
              <a:t>800 </a:t>
            </a:r>
            <a:r>
              <a:rPr lang="en-US" sz="4800" kern="1200" dirty="0" err="1">
                <a:solidFill>
                  <a:srgbClr val="FFFFFF"/>
                </a:solidFill>
                <a:latin typeface="+mj-lt"/>
                <a:ea typeface="+mj-ea"/>
                <a:cs typeface="+mj-cs"/>
              </a:rPr>
              <a:t>jaar</a:t>
            </a:r>
            <a:r>
              <a:rPr lang="en-US" sz="4800" kern="1200" dirty="0">
                <a:solidFill>
                  <a:srgbClr val="FFFFFF"/>
                </a:solidFill>
                <a:latin typeface="+mj-lt"/>
                <a:ea typeface="+mj-ea"/>
                <a:cs typeface="+mj-cs"/>
              </a:rPr>
              <a:t> </a:t>
            </a:r>
            <a:r>
              <a:rPr lang="en-US" sz="4800" kern="1200" dirty="0" err="1">
                <a:solidFill>
                  <a:srgbClr val="FFFFFF"/>
                </a:solidFill>
                <a:latin typeface="+mj-lt"/>
                <a:ea typeface="+mj-ea"/>
                <a:cs typeface="+mj-cs"/>
              </a:rPr>
              <a:t>Westkapelle</a:t>
            </a:r>
            <a:r>
              <a:rPr lang="en-US" sz="4800" kern="1200" dirty="0">
                <a:solidFill>
                  <a:srgbClr val="FFFFFF"/>
                </a:solidFill>
                <a:latin typeface="+mj-lt"/>
                <a:ea typeface="+mj-ea"/>
                <a:cs typeface="+mj-cs"/>
              </a:rPr>
              <a:t> </a:t>
            </a:r>
            <a:r>
              <a:rPr lang="en-US" sz="4800" kern="1200" dirty="0" err="1">
                <a:solidFill>
                  <a:srgbClr val="FFFFFF"/>
                </a:solidFill>
                <a:latin typeface="+mj-lt"/>
                <a:ea typeface="+mj-ea"/>
                <a:cs typeface="+mj-cs"/>
              </a:rPr>
              <a:t>Stadsrechten</a:t>
            </a:r>
            <a:r>
              <a:rPr lang="en-US" sz="4800" kern="1200" dirty="0">
                <a:solidFill>
                  <a:srgbClr val="FFFFFF"/>
                </a:solidFill>
                <a:latin typeface="+mj-lt"/>
                <a:ea typeface="+mj-ea"/>
                <a:cs typeface="+mj-cs"/>
              </a:rPr>
              <a:t>, </a:t>
            </a:r>
            <a:r>
              <a:rPr lang="en-US" sz="4800" kern="1200" dirty="0" err="1">
                <a:solidFill>
                  <a:srgbClr val="FFFFFF"/>
                </a:solidFill>
                <a:latin typeface="+mj-lt"/>
                <a:ea typeface="+mj-ea"/>
                <a:cs typeface="+mj-cs"/>
              </a:rPr>
              <a:t>alles</a:t>
            </a:r>
            <a:r>
              <a:rPr lang="en-US" sz="4800" kern="1200" dirty="0">
                <a:solidFill>
                  <a:srgbClr val="FFFFFF"/>
                </a:solidFill>
                <a:latin typeface="+mj-lt"/>
                <a:ea typeface="+mj-ea"/>
                <a:cs typeface="+mj-cs"/>
              </a:rPr>
              <a:t> in </a:t>
            </a:r>
            <a:r>
              <a:rPr lang="en-US" sz="4800" kern="1200" dirty="0" err="1">
                <a:solidFill>
                  <a:srgbClr val="FFFFFF"/>
                </a:solidFill>
                <a:latin typeface="+mj-lt"/>
                <a:ea typeface="+mj-ea"/>
                <a:cs typeface="+mj-cs"/>
              </a:rPr>
              <a:t>potlood</a:t>
            </a:r>
            <a:endParaRPr lang="en-US" sz="4800" kern="1200" dirty="0">
              <a:solidFill>
                <a:srgbClr val="FFFFFF"/>
              </a:solidFill>
              <a:latin typeface="+mj-lt"/>
              <a:ea typeface="+mj-ea"/>
              <a:cs typeface="+mj-cs"/>
            </a:endParaRPr>
          </a:p>
        </p:txBody>
      </p:sp>
      <p:cxnSp>
        <p:nvCxnSpPr>
          <p:cNvPr id="5129" name="Straight Connector 5128">
            <a:extLst>
              <a:ext uri="{FF2B5EF4-FFF2-40B4-BE49-F238E27FC236}">
                <a16:creationId xmlns:a16="http://schemas.microsoft.com/office/drawing/2014/main" xmlns="" id="{38FB9660-F42F-4313-BBC4-47C007FE484C}"/>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1191126" y="3910267"/>
            <a:ext cx="258679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5122" name="Picture 2" descr="Staedtler Mars Lumograph 100 set van 12 potloden (6B-4H) - Suitup - Art  Supplies">
            <a:extLst>
              <a:ext uri="{FF2B5EF4-FFF2-40B4-BE49-F238E27FC236}">
                <a16:creationId xmlns:a16="http://schemas.microsoft.com/office/drawing/2014/main" xmlns="" id="{1C3E4FE9-0322-FF46-FD80-58160943E94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5490196" y="492573"/>
            <a:ext cx="5880796" cy="58807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5247795"/>
      </p:ext>
    </p:extLst>
  </p:cSld>
  <p:clrMapOvr>
    <a:masterClrMapping/>
  </p:clrMapOvr>
  <p:transition spd="slow">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0">
            <a:extLst>
              <a:ext uri="{FF2B5EF4-FFF2-40B4-BE49-F238E27FC236}">
                <a16:creationId xmlns:a16="http://schemas.microsoft.com/office/drawing/2014/main" xmlns="" id="{4038CB10-1F5C-4D54-9DF7-12586DE5B00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27546" y="321732"/>
            <a:ext cx="7058307" cy="1964266"/>
          </a:xfrm>
          <a:prstGeom prst="rect">
            <a:avLst/>
          </a:prstGeom>
          <a:solidFill>
            <a:srgbClr val="65584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xmlns="" id="{6EBE2AEA-D92F-72A3-4EBB-07D7820D3E58}"/>
              </a:ext>
            </a:extLst>
          </p:cNvPr>
          <p:cNvSpPr>
            <a:spLocks noGrp="1"/>
          </p:cNvSpPr>
          <p:nvPr>
            <p:ph type="title"/>
          </p:nvPr>
        </p:nvSpPr>
        <p:spPr>
          <a:xfrm>
            <a:off x="524256" y="491260"/>
            <a:ext cx="6594189" cy="1625210"/>
          </a:xfrm>
        </p:spPr>
        <p:txBody>
          <a:bodyPr vert="horz" lIns="91440" tIns="45720" rIns="91440" bIns="45720" rtlCol="0" anchor="ctr">
            <a:normAutofit/>
          </a:bodyPr>
          <a:lstStyle/>
          <a:p>
            <a:r>
              <a:rPr lang="en-US">
                <a:solidFill>
                  <a:srgbClr val="FFFFFF"/>
                </a:solidFill>
              </a:rPr>
              <a:t>800 jaar Westkapelle Stadsrechten, next step</a:t>
            </a:r>
          </a:p>
        </p:txBody>
      </p:sp>
      <p:pic>
        <p:nvPicPr>
          <p:cNvPr id="6" name="Tijdelijke aanduiding voor inhoud 5" descr="Afbeelding met gebouw, buiten, grond, huis&#10;&#10;Automatisch gegenereerde beschrijving">
            <a:extLst>
              <a:ext uri="{FF2B5EF4-FFF2-40B4-BE49-F238E27FC236}">
                <a16:creationId xmlns:a16="http://schemas.microsoft.com/office/drawing/2014/main" xmlns="" id="{9EC77CD2-032B-CD15-9AB9-9EB32EBFB333}"/>
              </a:ext>
            </a:extLst>
          </p:cNvPr>
          <p:cNvPicPr>
            <a:picLocks noGrp="1" noChangeAspect="1"/>
          </p:cNvPicPr>
          <p:nvPr>
            <p:ph sz="half" idx="2"/>
          </p:nvPr>
        </p:nvPicPr>
        <p:blipFill rotWithShape="1">
          <a:blip r:embed="rId2">
            <a:extLst>
              <a:ext uri="{28A0092B-C50C-407E-A947-70E740481C1C}">
                <a14:useLocalDpi xmlns:a14="http://schemas.microsoft.com/office/drawing/2010/main" val="0"/>
              </a:ext>
            </a:extLst>
          </a:blip>
          <a:srcRect l="2803" r="-1" b="-1"/>
          <a:stretch/>
        </p:blipFill>
        <p:spPr>
          <a:xfrm>
            <a:off x="327547" y="2454903"/>
            <a:ext cx="7058306" cy="4080254"/>
          </a:xfrm>
          <a:prstGeom prst="rect">
            <a:avLst/>
          </a:prstGeom>
        </p:spPr>
      </p:pic>
      <p:sp>
        <p:nvSpPr>
          <p:cNvPr id="16" name="Rectangle 12">
            <a:extLst>
              <a:ext uri="{FF2B5EF4-FFF2-40B4-BE49-F238E27FC236}">
                <a16:creationId xmlns:a16="http://schemas.microsoft.com/office/drawing/2014/main" xmlns="" id="{73ED6512-6858-4552-B699-9A97FE9A4EA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556975" y="321732"/>
            <a:ext cx="4313293" cy="6214534"/>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ijdelijke aanduiding voor inhoud 2">
            <a:extLst>
              <a:ext uri="{FF2B5EF4-FFF2-40B4-BE49-F238E27FC236}">
                <a16:creationId xmlns:a16="http://schemas.microsoft.com/office/drawing/2014/main" xmlns="" id="{710781B8-4814-9177-1FC1-C5C34CAC3378}"/>
              </a:ext>
            </a:extLst>
          </p:cNvPr>
          <p:cNvSpPr>
            <a:spLocks noGrp="1"/>
          </p:cNvSpPr>
          <p:nvPr>
            <p:ph sz="half" idx="1"/>
          </p:nvPr>
        </p:nvSpPr>
        <p:spPr>
          <a:xfrm>
            <a:off x="8029319" y="917725"/>
            <a:ext cx="3424739" cy="4852362"/>
          </a:xfrm>
        </p:spPr>
        <p:txBody>
          <a:bodyPr vert="horz" lIns="91440" tIns="45720" rIns="91440" bIns="45720" rtlCol="0" anchor="ctr">
            <a:normAutofit/>
          </a:bodyPr>
          <a:lstStyle/>
          <a:p>
            <a:r>
              <a:rPr lang="en-US" sz="2000" dirty="0" err="1">
                <a:solidFill>
                  <a:srgbClr val="FFFFFF"/>
                </a:solidFill>
              </a:rPr>
              <a:t>Jullie</a:t>
            </a:r>
            <a:r>
              <a:rPr lang="en-US" sz="2000" dirty="0">
                <a:solidFill>
                  <a:srgbClr val="FFFFFF"/>
                </a:solidFill>
              </a:rPr>
              <a:t> </a:t>
            </a:r>
            <a:r>
              <a:rPr lang="en-US" sz="2000" dirty="0" err="1">
                <a:solidFill>
                  <a:srgbClr val="FFFFFF"/>
                </a:solidFill>
              </a:rPr>
              <a:t>enthousiasme</a:t>
            </a:r>
            <a:r>
              <a:rPr lang="en-US" sz="2000" dirty="0">
                <a:solidFill>
                  <a:srgbClr val="FFFFFF"/>
                </a:solidFill>
              </a:rPr>
              <a:t> is </a:t>
            </a:r>
            <a:r>
              <a:rPr lang="en-US" sz="2000" dirty="0" err="1">
                <a:solidFill>
                  <a:srgbClr val="FFFFFF"/>
                </a:solidFill>
              </a:rPr>
              <a:t>belangrijk</a:t>
            </a:r>
            <a:r>
              <a:rPr lang="en-US" sz="2000" dirty="0">
                <a:solidFill>
                  <a:srgbClr val="FFFFFF"/>
                </a:solidFill>
              </a:rPr>
              <a:t>!</a:t>
            </a:r>
          </a:p>
          <a:p>
            <a:r>
              <a:rPr lang="en-US" sz="2000" dirty="0" err="1">
                <a:solidFill>
                  <a:srgbClr val="FFFFFF"/>
                </a:solidFill>
              </a:rPr>
              <a:t>Willen</a:t>
            </a:r>
            <a:r>
              <a:rPr lang="en-US" sz="2000" dirty="0">
                <a:solidFill>
                  <a:srgbClr val="FFFFFF"/>
                </a:solidFill>
              </a:rPr>
              <a:t> </a:t>
            </a:r>
            <a:r>
              <a:rPr lang="en-US" sz="2000" dirty="0" err="1">
                <a:solidFill>
                  <a:srgbClr val="FFFFFF"/>
                </a:solidFill>
              </a:rPr>
              <a:t>jullie</a:t>
            </a:r>
            <a:r>
              <a:rPr lang="en-US" sz="2000" dirty="0">
                <a:solidFill>
                  <a:srgbClr val="FFFFFF"/>
                </a:solidFill>
              </a:rPr>
              <a:t> </a:t>
            </a:r>
            <a:r>
              <a:rPr lang="en-US" sz="2000" dirty="0" err="1">
                <a:solidFill>
                  <a:srgbClr val="FFFFFF"/>
                </a:solidFill>
              </a:rPr>
              <a:t>meedoen</a:t>
            </a:r>
            <a:r>
              <a:rPr lang="en-US" sz="2000" dirty="0">
                <a:solidFill>
                  <a:srgbClr val="FFFFFF"/>
                </a:solidFill>
              </a:rPr>
              <a:t>?</a:t>
            </a:r>
          </a:p>
          <a:p>
            <a:r>
              <a:rPr lang="en-US" sz="2000" dirty="0" err="1">
                <a:solidFill>
                  <a:srgbClr val="FFFFFF"/>
                </a:solidFill>
              </a:rPr>
              <a:t>Geef</a:t>
            </a:r>
            <a:r>
              <a:rPr lang="en-US" sz="2000" dirty="0">
                <a:solidFill>
                  <a:srgbClr val="FFFFFF"/>
                </a:solidFill>
              </a:rPr>
              <a:t> door </a:t>
            </a:r>
            <a:r>
              <a:rPr lang="en-US" sz="2000" dirty="0" err="1">
                <a:solidFill>
                  <a:srgbClr val="FFFFFF"/>
                </a:solidFill>
              </a:rPr>
              <a:t>voor</a:t>
            </a:r>
            <a:r>
              <a:rPr lang="en-US" sz="2000" dirty="0">
                <a:solidFill>
                  <a:srgbClr val="FFFFFF"/>
                </a:solidFill>
              </a:rPr>
              <a:t> 15 </a:t>
            </a:r>
            <a:r>
              <a:rPr lang="en-US" sz="2000" dirty="0" err="1">
                <a:solidFill>
                  <a:srgbClr val="FFFFFF"/>
                </a:solidFill>
              </a:rPr>
              <a:t>januari</a:t>
            </a:r>
            <a:r>
              <a:rPr lang="en-US" sz="2000" dirty="0">
                <a:solidFill>
                  <a:srgbClr val="FFFFFF"/>
                </a:solidFill>
              </a:rPr>
              <a:t> wat je </a:t>
            </a:r>
            <a:r>
              <a:rPr lang="en-US" sz="2000" dirty="0" err="1">
                <a:solidFill>
                  <a:srgbClr val="FFFFFF"/>
                </a:solidFill>
              </a:rPr>
              <a:t>wil</a:t>
            </a:r>
            <a:r>
              <a:rPr lang="en-US" sz="2000" dirty="0">
                <a:solidFill>
                  <a:srgbClr val="FFFFFF"/>
                </a:solidFill>
              </a:rPr>
              <a:t> </a:t>
            </a:r>
            <a:r>
              <a:rPr lang="en-US" sz="2000" dirty="0" err="1">
                <a:solidFill>
                  <a:srgbClr val="FFFFFF"/>
                </a:solidFill>
              </a:rPr>
              <a:t>organiseren</a:t>
            </a:r>
            <a:endParaRPr lang="en-US" sz="2000" dirty="0">
              <a:solidFill>
                <a:srgbClr val="FFFFFF"/>
              </a:solidFill>
            </a:endParaRPr>
          </a:p>
          <a:p>
            <a:r>
              <a:rPr lang="en-US" sz="2000" dirty="0" err="1">
                <a:solidFill>
                  <a:srgbClr val="FFFFFF"/>
                </a:solidFill>
              </a:rPr>
              <a:t>Geef</a:t>
            </a:r>
            <a:r>
              <a:rPr lang="en-US" sz="2000" dirty="0">
                <a:solidFill>
                  <a:srgbClr val="FFFFFF"/>
                </a:solidFill>
              </a:rPr>
              <a:t> door </a:t>
            </a:r>
            <a:r>
              <a:rPr lang="en-US" sz="2000" dirty="0" err="1">
                <a:solidFill>
                  <a:srgbClr val="FFFFFF"/>
                </a:solidFill>
              </a:rPr>
              <a:t>welke</a:t>
            </a:r>
            <a:r>
              <a:rPr lang="en-US" sz="2000" dirty="0">
                <a:solidFill>
                  <a:srgbClr val="FFFFFF"/>
                </a:solidFill>
              </a:rPr>
              <a:t> </a:t>
            </a:r>
            <a:r>
              <a:rPr lang="en-US" sz="2000" dirty="0" err="1">
                <a:solidFill>
                  <a:srgbClr val="FFFFFF"/>
                </a:solidFill>
              </a:rPr>
              <a:t>eventuele</a:t>
            </a:r>
            <a:r>
              <a:rPr lang="en-US" sz="2000" dirty="0">
                <a:solidFill>
                  <a:srgbClr val="FFFFFF"/>
                </a:solidFill>
              </a:rPr>
              <a:t>  </a:t>
            </a:r>
            <a:r>
              <a:rPr lang="en-US" sz="2000" dirty="0" err="1">
                <a:solidFill>
                  <a:srgbClr val="FFFFFF"/>
                </a:solidFill>
              </a:rPr>
              <a:t>kosten</a:t>
            </a:r>
            <a:r>
              <a:rPr lang="en-US" sz="2000" dirty="0">
                <a:solidFill>
                  <a:srgbClr val="FFFFFF"/>
                </a:solidFill>
              </a:rPr>
              <a:t> </a:t>
            </a:r>
            <a:r>
              <a:rPr lang="en-US" sz="2000" dirty="0" err="1">
                <a:solidFill>
                  <a:srgbClr val="FFFFFF"/>
                </a:solidFill>
              </a:rPr>
              <a:t>erbij</a:t>
            </a:r>
            <a:r>
              <a:rPr lang="en-US" sz="2000" dirty="0">
                <a:solidFill>
                  <a:srgbClr val="FFFFFF"/>
                </a:solidFill>
              </a:rPr>
              <a:t> </a:t>
            </a:r>
            <a:r>
              <a:rPr lang="en-US" sz="2000" dirty="0" err="1">
                <a:solidFill>
                  <a:srgbClr val="FFFFFF"/>
                </a:solidFill>
              </a:rPr>
              <a:t>komen</a:t>
            </a:r>
            <a:r>
              <a:rPr lang="en-US" sz="2000" dirty="0">
                <a:solidFill>
                  <a:srgbClr val="FFFFFF"/>
                </a:solidFill>
              </a:rPr>
              <a:t> </a:t>
            </a:r>
            <a:r>
              <a:rPr lang="en-US" sz="2000" dirty="0" err="1">
                <a:solidFill>
                  <a:srgbClr val="FFFFFF"/>
                </a:solidFill>
              </a:rPr>
              <a:t>kijken</a:t>
            </a:r>
            <a:endParaRPr lang="en-US" sz="2000" dirty="0">
              <a:solidFill>
                <a:srgbClr val="FFFFFF"/>
              </a:solidFill>
            </a:endParaRPr>
          </a:p>
          <a:p>
            <a:r>
              <a:rPr lang="en-US" sz="2000" dirty="0">
                <a:solidFill>
                  <a:srgbClr val="FFFFFF"/>
                </a:solidFill>
              </a:rPr>
              <a:t>Er </a:t>
            </a:r>
            <a:r>
              <a:rPr lang="en-US" sz="2000" dirty="0" err="1">
                <a:solidFill>
                  <a:srgbClr val="FFFFFF"/>
                </a:solidFill>
              </a:rPr>
              <a:t>zal</a:t>
            </a:r>
            <a:r>
              <a:rPr lang="en-US" sz="2000" dirty="0">
                <a:solidFill>
                  <a:srgbClr val="FFFFFF"/>
                </a:solidFill>
              </a:rPr>
              <a:t> door de </a:t>
            </a:r>
            <a:r>
              <a:rPr lang="en-US" sz="2000" dirty="0" err="1">
                <a:solidFill>
                  <a:srgbClr val="FFFFFF"/>
                </a:solidFill>
              </a:rPr>
              <a:t>werkgroep</a:t>
            </a:r>
            <a:r>
              <a:rPr lang="en-US" sz="2000" dirty="0">
                <a:solidFill>
                  <a:srgbClr val="FFFFFF"/>
                </a:solidFill>
              </a:rPr>
              <a:t> </a:t>
            </a:r>
            <a:r>
              <a:rPr lang="en-US" sz="2000" dirty="0" err="1">
                <a:solidFill>
                  <a:srgbClr val="FFFFFF"/>
                </a:solidFill>
              </a:rPr>
              <a:t>een</a:t>
            </a:r>
            <a:r>
              <a:rPr lang="en-US" sz="2000" dirty="0">
                <a:solidFill>
                  <a:srgbClr val="FFFFFF"/>
                </a:solidFill>
              </a:rPr>
              <a:t> </a:t>
            </a:r>
            <a:r>
              <a:rPr lang="en-US" sz="2000" dirty="0" err="1">
                <a:solidFill>
                  <a:srgbClr val="FFFFFF"/>
                </a:solidFill>
              </a:rPr>
              <a:t>indeling</a:t>
            </a:r>
            <a:r>
              <a:rPr lang="en-US" sz="2000" dirty="0">
                <a:solidFill>
                  <a:srgbClr val="FFFFFF"/>
                </a:solidFill>
              </a:rPr>
              <a:t> </a:t>
            </a:r>
            <a:r>
              <a:rPr lang="en-US" sz="2000" dirty="0" err="1">
                <a:solidFill>
                  <a:srgbClr val="FFFFFF"/>
                </a:solidFill>
              </a:rPr>
              <a:t>worden</a:t>
            </a:r>
            <a:r>
              <a:rPr lang="en-US" sz="2000" dirty="0">
                <a:solidFill>
                  <a:srgbClr val="FFFFFF"/>
                </a:solidFill>
              </a:rPr>
              <a:t> </a:t>
            </a:r>
            <a:r>
              <a:rPr lang="en-US" sz="2000" dirty="0" err="1">
                <a:solidFill>
                  <a:srgbClr val="FFFFFF"/>
                </a:solidFill>
              </a:rPr>
              <a:t>gemaakt</a:t>
            </a:r>
            <a:r>
              <a:rPr lang="en-US" sz="2000" dirty="0">
                <a:solidFill>
                  <a:srgbClr val="FFFFFF"/>
                </a:solidFill>
              </a:rPr>
              <a:t>, in </a:t>
            </a:r>
            <a:r>
              <a:rPr lang="en-US" sz="2000" dirty="0" err="1">
                <a:solidFill>
                  <a:srgbClr val="FFFFFF"/>
                </a:solidFill>
              </a:rPr>
              <a:t>samenspraak</a:t>
            </a:r>
            <a:endParaRPr lang="en-US" sz="2000" dirty="0">
              <a:solidFill>
                <a:srgbClr val="FFFFFF"/>
              </a:solidFill>
            </a:endParaRPr>
          </a:p>
          <a:p>
            <a:r>
              <a:rPr lang="en-US" sz="2000" dirty="0" err="1">
                <a:solidFill>
                  <a:srgbClr val="FFFFFF"/>
                </a:solidFill>
              </a:rPr>
              <a:t>Indien</a:t>
            </a:r>
            <a:r>
              <a:rPr lang="en-US" sz="2000" dirty="0">
                <a:solidFill>
                  <a:srgbClr val="FFFFFF"/>
                </a:solidFill>
              </a:rPr>
              <a:t> </a:t>
            </a:r>
            <a:r>
              <a:rPr lang="en-US" sz="2000" dirty="0" err="1">
                <a:solidFill>
                  <a:srgbClr val="FFFFFF"/>
                </a:solidFill>
              </a:rPr>
              <a:t>nodig</a:t>
            </a:r>
            <a:r>
              <a:rPr lang="en-US" sz="2000" dirty="0">
                <a:solidFill>
                  <a:srgbClr val="FFFFFF"/>
                </a:solidFill>
              </a:rPr>
              <a:t> </a:t>
            </a:r>
            <a:r>
              <a:rPr lang="en-US" sz="2000" dirty="0" err="1">
                <a:solidFill>
                  <a:srgbClr val="FFFFFF"/>
                </a:solidFill>
              </a:rPr>
              <a:t>een</a:t>
            </a:r>
            <a:r>
              <a:rPr lang="en-US" sz="2000" dirty="0">
                <a:solidFill>
                  <a:srgbClr val="FFFFFF"/>
                </a:solidFill>
              </a:rPr>
              <a:t> 2</a:t>
            </a:r>
            <a:r>
              <a:rPr lang="en-US" sz="2000" baseline="30000" dirty="0">
                <a:solidFill>
                  <a:srgbClr val="FFFFFF"/>
                </a:solidFill>
              </a:rPr>
              <a:t>e</a:t>
            </a:r>
            <a:r>
              <a:rPr lang="en-US" sz="2000" dirty="0">
                <a:solidFill>
                  <a:srgbClr val="FFFFFF"/>
                </a:solidFill>
              </a:rPr>
              <a:t> </a:t>
            </a:r>
            <a:r>
              <a:rPr lang="en-US" sz="2000" dirty="0" err="1">
                <a:solidFill>
                  <a:srgbClr val="FFFFFF"/>
                </a:solidFill>
              </a:rPr>
              <a:t>bijeenkomst</a:t>
            </a:r>
            <a:r>
              <a:rPr lang="en-US" sz="2000" dirty="0">
                <a:solidFill>
                  <a:srgbClr val="FFFFFF"/>
                </a:solidFill>
              </a:rPr>
              <a:t> 2023</a:t>
            </a:r>
          </a:p>
          <a:p>
            <a:endParaRPr lang="en-US" sz="2000" dirty="0">
              <a:solidFill>
                <a:srgbClr val="FFFFFF"/>
              </a:solidFill>
            </a:endParaRPr>
          </a:p>
        </p:txBody>
      </p:sp>
    </p:spTree>
    <p:extLst>
      <p:ext uri="{BB962C8B-B14F-4D97-AF65-F5344CB8AC3E}">
        <p14:creationId xmlns:p14="http://schemas.microsoft.com/office/powerpoint/2010/main" val="3181812236"/>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75" name="Rectangle 7174">
            <a:extLst>
              <a:ext uri="{FF2B5EF4-FFF2-40B4-BE49-F238E27FC236}">
                <a16:creationId xmlns:a16="http://schemas.microsoft.com/office/drawing/2014/main" xmlns="" id="{F4C0B10B-D2C4-4A54-AFAD-3D27DF88BB3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177" name="Group 7176">
            <a:extLst>
              <a:ext uri="{FF2B5EF4-FFF2-40B4-BE49-F238E27FC236}">
                <a16:creationId xmlns:a16="http://schemas.microsoft.com/office/drawing/2014/main" xmlns="" id="{B6BADB90-C74B-40D6-86DC-503F65FCE8DC}"/>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09710" y="635715"/>
            <a:ext cx="11142208" cy="2482136"/>
            <a:chOff x="409710" y="635715"/>
            <a:chExt cx="11142208" cy="2482136"/>
          </a:xfrm>
        </p:grpSpPr>
        <p:sp>
          <p:nvSpPr>
            <p:cNvPr id="7178" name="Freeform 44">
              <a:extLst>
                <a:ext uri="{FF2B5EF4-FFF2-40B4-BE49-F238E27FC236}">
                  <a16:creationId xmlns:a16="http://schemas.microsoft.com/office/drawing/2014/main" xmlns="" id="{6559431D-1886-4AE0-9B87-9AD2ECAB8439}"/>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179" name="Freeform 45">
              <a:extLst>
                <a:ext uri="{FF2B5EF4-FFF2-40B4-BE49-F238E27FC236}">
                  <a16:creationId xmlns:a16="http://schemas.microsoft.com/office/drawing/2014/main" xmlns="" id="{373850A5-B04A-4FCD-9E73-EE322167FB31}"/>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180" name="Freeform 46">
              <a:extLst>
                <a:ext uri="{FF2B5EF4-FFF2-40B4-BE49-F238E27FC236}">
                  <a16:creationId xmlns:a16="http://schemas.microsoft.com/office/drawing/2014/main" xmlns="" id="{82C18C67-80FA-4738-AA53-0AF2419F98E0}"/>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181" name="Freeform 47">
              <a:extLst>
                <a:ext uri="{FF2B5EF4-FFF2-40B4-BE49-F238E27FC236}">
                  <a16:creationId xmlns:a16="http://schemas.microsoft.com/office/drawing/2014/main" xmlns="" id="{48543B1A-8BF5-4C63-8404-41B2EA70B33E}"/>
                </a:ext>
                <a:ext uri="{C183D7F6-B498-43B3-948B-1728B52AA6E4}">
                  <adec:decorative xmlns:adec="http://schemas.microsoft.com/office/drawing/2017/decorative" xmlns="" val="1"/>
                </a:ext>
              </a:extLst>
            </p:cNvPr>
            <p:cNvSpPr>
              <a:spLocks/>
            </p:cNvSpPr>
            <p:nvPr>
              <p:extLst>
                <p:ext uri="{386F3935-93C4-4BCD-93E2-E3B085C9AB24}">
                  <p16:designElem xmlns:p16="http://schemas.microsoft.com/office/powerpoint/2015/main" xmlns=""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182" name="Rectangle 7181">
              <a:extLst>
                <a:ext uri="{FF2B5EF4-FFF2-40B4-BE49-F238E27FC236}">
                  <a16:creationId xmlns:a16="http://schemas.microsoft.com/office/drawing/2014/main" xmlns="" id="{92DF5096-E051-498C-A3ED-CBA77A813AAC}"/>
                </a:ext>
                <a:ext uri="{C183D7F6-B498-43B3-948B-1728B52AA6E4}">
                  <adec:decorative xmlns:adec="http://schemas.microsoft.com/office/drawing/2017/decorative" xmlns="" val="1"/>
                </a:ext>
              </a:extLst>
            </p:cNvPr>
            <p:cNvSpPr>
              <a:spLocks noChangeArrowheads="1"/>
            </p:cNvSpPr>
            <p:nvPr>
              <p:extLst>
                <p:ext uri="{386F3935-93C4-4BCD-93E2-E3B085C9AB24}">
                  <p16:designElem xmlns:p16="http://schemas.microsoft.com/office/powerpoint/2015/main" xmlns=""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el 1">
            <a:extLst>
              <a:ext uri="{FF2B5EF4-FFF2-40B4-BE49-F238E27FC236}">
                <a16:creationId xmlns:a16="http://schemas.microsoft.com/office/drawing/2014/main" xmlns="" id="{E8139C92-7A4D-331C-0EC1-B51B3F7F4A41}"/>
              </a:ext>
            </a:extLst>
          </p:cNvPr>
          <p:cNvSpPr>
            <a:spLocks noGrp="1"/>
          </p:cNvSpPr>
          <p:nvPr>
            <p:ph type="title"/>
          </p:nvPr>
        </p:nvSpPr>
        <p:spPr>
          <a:xfrm>
            <a:off x="1047280" y="759805"/>
            <a:ext cx="10306520" cy="1325563"/>
          </a:xfrm>
        </p:spPr>
        <p:txBody>
          <a:bodyPr vert="horz" lIns="91440" tIns="45720" rIns="91440" bIns="45720" rtlCol="0" anchor="ctr">
            <a:normAutofit/>
          </a:bodyPr>
          <a:lstStyle/>
          <a:p>
            <a:r>
              <a:rPr lang="en-US" sz="4000">
                <a:solidFill>
                  <a:srgbClr val="FFFFFF"/>
                </a:solidFill>
              </a:rPr>
              <a:t>800 jaar Westkapelle Stadsrechten, financieel</a:t>
            </a:r>
          </a:p>
        </p:txBody>
      </p:sp>
      <p:sp>
        <p:nvSpPr>
          <p:cNvPr id="3" name="Tijdelijke aanduiding voor inhoud 2">
            <a:extLst>
              <a:ext uri="{FF2B5EF4-FFF2-40B4-BE49-F238E27FC236}">
                <a16:creationId xmlns:a16="http://schemas.microsoft.com/office/drawing/2014/main" xmlns="" id="{C3A0FF5D-4E18-83C3-DC06-C7C2F83FAC23}"/>
              </a:ext>
            </a:extLst>
          </p:cNvPr>
          <p:cNvSpPr>
            <a:spLocks noGrp="1"/>
          </p:cNvSpPr>
          <p:nvPr>
            <p:ph sz="half" idx="1"/>
          </p:nvPr>
        </p:nvSpPr>
        <p:spPr>
          <a:xfrm>
            <a:off x="1424904" y="2494450"/>
            <a:ext cx="4053545" cy="3563159"/>
          </a:xfrm>
        </p:spPr>
        <p:txBody>
          <a:bodyPr vert="horz" lIns="91440" tIns="45720" rIns="91440" bIns="45720" rtlCol="0">
            <a:normAutofit/>
          </a:bodyPr>
          <a:lstStyle/>
          <a:p>
            <a:r>
              <a:rPr lang="en-US" sz="2200" dirty="0"/>
              <a:t>We </a:t>
            </a:r>
            <a:r>
              <a:rPr lang="en-US" sz="2200" dirty="0" err="1"/>
              <a:t>zijn</a:t>
            </a:r>
            <a:r>
              <a:rPr lang="en-US" sz="2200" dirty="0"/>
              <a:t> </a:t>
            </a:r>
            <a:r>
              <a:rPr lang="en-US" sz="2200" dirty="0" err="1"/>
              <a:t>niet</a:t>
            </a:r>
            <a:r>
              <a:rPr lang="en-US" sz="2200" dirty="0"/>
              <a:t> </a:t>
            </a:r>
            <a:r>
              <a:rPr lang="en-US" sz="2200" dirty="0" err="1"/>
              <a:t>financieel</a:t>
            </a:r>
            <a:r>
              <a:rPr lang="en-US" sz="2200" dirty="0"/>
              <a:t> </a:t>
            </a:r>
            <a:r>
              <a:rPr lang="en-US" sz="2200" dirty="0" err="1"/>
              <a:t>onafhankelijk</a:t>
            </a:r>
            <a:r>
              <a:rPr lang="en-US" sz="2200" dirty="0"/>
              <a:t>, </a:t>
            </a:r>
            <a:r>
              <a:rPr lang="en-US" sz="2200" dirty="0" err="1"/>
              <a:t>dus</a:t>
            </a:r>
            <a:r>
              <a:rPr lang="en-US" sz="2200" dirty="0"/>
              <a:t> </a:t>
            </a:r>
            <a:r>
              <a:rPr lang="en-US" sz="2200" dirty="0" err="1"/>
              <a:t>werk</a:t>
            </a:r>
            <a:r>
              <a:rPr lang="en-US" sz="2200" dirty="0"/>
              <a:t> aan de </a:t>
            </a:r>
            <a:r>
              <a:rPr lang="en-US" sz="2200" dirty="0" err="1"/>
              <a:t>winkel</a:t>
            </a:r>
            <a:endParaRPr lang="en-US" sz="2200" dirty="0"/>
          </a:p>
          <a:p>
            <a:r>
              <a:rPr lang="en-US" sz="2200" dirty="0"/>
              <a:t>OTOM </a:t>
            </a:r>
            <a:r>
              <a:rPr lang="en-US" sz="2200" dirty="0" err="1"/>
              <a:t>gaat</a:t>
            </a:r>
            <a:r>
              <a:rPr lang="en-US" sz="2200" dirty="0"/>
              <a:t> geld </a:t>
            </a:r>
            <a:r>
              <a:rPr lang="en-US" sz="2200" dirty="0" err="1"/>
              <a:t>ophalen</a:t>
            </a:r>
            <a:endParaRPr lang="en-US" sz="2200" dirty="0"/>
          </a:p>
          <a:p>
            <a:r>
              <a:rPr lang="en-US" sz="2200" dirty="0" err="1"/>
              <a:t>Subsidie</a:t>
            </a:r>
            <a:r>
              <a:rPr lang="en-US" sz="2200" dirty="0"/>
              <a:t> </a:t>
            </a:r>
            <a:r>
              <a:rPr lang="en-US" sz="2200" dirty="0" err="1"/>
              <a:t>aanvragen</a:t>
            </a:r>
            <a:endParaRPr lang="en-US" sz="2200" dirty="0"/>
          </a:p>
          <a:p>
            <a:r>
              <a:rPr lang="en-US" sz="2200" dirty="0" err="1"/>
              <a:t>Stichting</a:t>
            </a:r>
            <a:r>
              <a:rPr lang="en-US" sz="2200" dirty="0"/>
              <a:t> </a:t>
            </a:r>
            <a:r>
              <a:rPr lang="en-US" sz="2200" dirty="0" err="1"/>
              <a:t>Wasschappel</a:t>
            </a:r>
            <a:r>
              <a:rPr lang="en-US" sz="2200" dirty="0"/>
              <a:t> Vo </a:t>
            </a:r>
            <a:r>
              <a:rPr lang="en-US" sz="2200" dirty="0" err="1"/>
              <a:t>Wasschappel</a:t>
            </a:r>
            <a:endParaRPr lang="en-US" sz="2200" dirty="0"/>
          </a:p>
          <a:p>
            <a:r>
              <a:rPr lang="en-US" sz="2200" dirty="0" err="1"/>
              <a:t>Sponsorplan</a:t>
            </a:r>
            <a:endParaRPr lang="en-US" sz="2200" dirty="0"/>
          </a:p>
          <a:p>
            <a:r>
              <a:rPr lang="en-US" sz="2200" dirty="0" err="1"/>
              <a:t>Vrijwillige</a:t>
            </a:r>
            <a:r>
              <a:rPr lang="en-US" sz="2200" dirty="0"/>
              <a:t> </a:t>
            </a:r>
            <a:r>
              <a:rPr lang="en-US" sz="2200" dirty="0" err="1"/>
              <a:t>bijdragen</a:t>
            </a:r>
            <a:endParaRPr lang="en-US" sz="2200" dirty="0"/>
          </a:p>
        </p:txBody>
      </p:sp>
      <p:pic>
        <p:nvPicPr>
          <p:cNvPr id="7170" name="Picture 2" descr="Wie heeft de euro bedacht? | Willem Wever">
            <a:extLst>
              <a:ext uri="{FF2B5EF4-FFF2-40B4-BE49-F238E27FC236}">
                <a16:creationId xmlns:a16="http://schemas.microsoft.com/office/drawing/2014/main" xmlns="" id="{EF303155-B264-FA6A-5220-FB1D695C62E0}"/>
              </a:ext>
            </a:extLst>
          </p:cNvPr>
          <p:cNvPicPr>
            <a:picLocks noGrp="1" noChangeAspect="1" noChangeArrowheads="1"/>
          </p:cNvPicPr>
          <p:nvPr>
            <p:ph sz="half" idx="2"/>
          </p:nvPr>
        </p:nvPicPr>
        <p:blipFill rotWithShape="1">
          <a:blip r:embed="rId2">
            <a:extLst>
              <a:ext uri="{28A0092B-C50C-407E-A947-70E740481C1C}">
                <a14:useLocalDpi xmlns:a14="http://schemas.microsoft.com/office/drawing/2010/main" val="0"/>
              </a:ext>
            </a:extLst>
          </a:blip>
          <a:srcRect l="11330" r="18467" b="-1"/>
          <a:stretch/>
        </p:blipFill>
        <p:spPr bwMode="auto">
          <a:xfrm>
            <a:off x="6098892" y="2492376"/>
            <a:ext cx="4802404" cy="35633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6912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116DA14-50A6-6F78-5B7E-893BD20F2694}"/>
              </a:ext>
            </a:extLst>
          </p:cNvPr>
          <p:cNvSpPr>
            <a:spLocks noGrp="1"/>
          </p:cNvSpPr>
          <p:nvPr>
            <p:ph type="title"/>
          </p:nvPr>
        </p:nvSpPr>
        <p:spPr/>
        <p:txBody>
          <a:bodyPr/>
          <a:lstStyle/>
          <a:p>
            <a:r>
              <a:rPr lang="nl-NL" dirty="0"/>
              <a:t>800 jaar Westkapelle Stadsrechten, met zijn allen dus!</a:t>
            </a:r>
          </a:p>
        </p:txBody>
      </p:sp>
      <p:pic>
        <p:nvPicPr>
          <p:cNvPr id="6" name="Tijdelijke aanduiding voor inhoud 5" descr="Afbeelding met persoon, poseren, groep, oud&#10;&#10;Automatisch gegenereerde beschrijving">
            <a:extLst>
              <a:ext uri="{FF2B5EF4-FFF2-40B4-BE49-F238E27FC236}">
                <a16:creationId xmlns:a16="http://schemas.microsoft.com/office/drawing/2014/main" xmlns="" id="{C4C761DC-41CC-FDF6-245B-E40BE4C9B6FB}"/>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097044" y="1825625"/>
            <a:ext cx="2514600" cy="1819275"/>
          </a:xfrm>
        </p:spPr>
      </p:pic>
      <p:pic>
        <p:nvPicPr>
          <p:cNvPr id="8" name="Tijdelijke aanduiding voor inhoud 7" descr="Afbeelding met buiten, persoon, grond, mensen&#10;&#10;Automatisch gegenereerde beschrijving">
            <a:extLst>
              <a:ext uri="{FF2B5EF4-FFF2-40B4-BE49-F238E27FC236}">
                <a16:creationId xmlns:a16="http://schemas.microsoft.com/office/drawing/2014/main" xmlns="" id="{E9552CD9-AFBB-F978-5A2C-FC3FAA72F612}"/>
              </a:ext>
            </a:extLst>
          </p:cNvPr>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3719957" y="1805695"/>
            <a:ext cx="2466975" cy="1847850"/>
          </a:xfrm>
        </p:spPr>
      </p:pic>
      <p:pic>
        <p:nvPicPr>
          <p:cNvPr id="10" name="Afbeelding 9" descr="Afbeelding met gras, voetbal, veld, persoon&#10;&#10;Automatisch gegenereerde beschrijving">
            <a:extLst>
              <a:ext uri="{FF2B5EF4-FFF2-40B4-BE49-F238E27FC236}">
                <a16:creationId xmlns:a16="http://schemas.microsoft.com/office/drawing/2014/main" xmlns="" id="{1F125BFE-86AD-8EDE-8588-F5B85525A83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73553" y="3619448"/>
            <a:ext cx="2524125" cy="1809750"/>
          </a:xfrm>
          <a:prstGeom prst="rect">
            <a:avLst/>
          </a:prstGeom>
        </p:spPr>
      </p:pic>
      <p:pic>
        <p:nvPicPr>
          <p:cNvPr id="12" name="Afbeelding 11" descr="Afbeelding met gras, lucht, boom, buiten&#10;&#10;Automatisch gegenereerde beschrijving">
            <a:extLst>
              <a:ext uri="{FF2B5EF4-FFF2-40B4-BE49-F238E27FC236}">
                <a16:creationId xmlns:a16="http://schemas.microsoft.com/office/drawing/2014/main" xmlns="" id="{A84A871F-416A-5177-7385-1EF7192FEDE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89887" y="1825625"/>
            <a:ext cx="2619375" cy="1743075"/>
          </a:xfrm>
          <a:prstGeom prst="rect">
            <a:avLst/>
          </a:prstGeom>
        </p:spPr>
      </p:pic>
      <p:pic>
        <p:nvPicPr>
          <p:cNvPr id="14" name="Afbeelding 13" descr="Afbeelding met persoon, sport&#10;&#10;Automatisch gegenereerde beschrijving">
            <a:extLst>
              <a:ext uri="{FF2B5EF4-FFF2-40B4-BE49-F238E27FC236}">
                <a16:creationId xmlns:a16="http://schemas.microsoft.com/office/drawing/2014/main" xmlns="" id="{85D6263B-A9E4-6551-DFC8-33DDCC1E992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684570" y="3681116"/>
            <a:ext cx="3209925" cy="1428750"/>
          </a:xfrm>
          <a:prstGeom prst="rect">
            <a:avLst/>
          </a:prstGeom>
        </p:spPr>
      </p:pic>
      <p:pic>
        <p:nvPicPr>
          <p:cNvPr id="16" name="Afbeelding 15" descr="Afbeelding met staand, binnen, persoon, groep&#10;&#10;Automatisch gegenereerde beschrijving">
            <a:extLst>
              <a:ext uri="{FF2B5EF4-FFF2-40B4-BE49-F238E27FC236}">
                <a16:creationId xmlns:a16="http://schemas.microsoft.com/office/drawing/2014/main" xmlns="" id="{EE912C2A-A1F8-7C79-8266-83AD81825C30}"/>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048798" y="1825624"/>
            <a:ext cx="2514600" cy="1819275"/>
          </a:xfrm>
          <a:prstGeom prst="rect">
            <a:avLst/>
          </a:prstGeom>
        </p:spPr>
      </p:pic>
      <p:pic>
        <p:nvPicPr>
          <p:cNvPr id="18" name="Afbeelding 17" descr="Afbeelding met water, buiten, lucht, strand&#10;&#10;Automatisch gegenereerde beschrijving">
            <a:extLst>
              <a:ext uri="{FF2B5EF4-FFF2-40B4-BE49-F238E27FC236}">
                <a16:creationId xmlns:a16="http://schemas.microsoft.com/office/drawing/2014/main" xmlns="" id="{8BA8AFE8-3ECF-0CC8-F6E7-CBBCCE9B5181}"/>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099709" y="3711903"/>
            <a:ext cx="2790825" cy="1638300"/>
          </a:xfrm>
          <a:prstGeom prst="rect">
            <a:avLst/>
          </a:prstGeom>
        </p:spPr>
      </p:pic>
      <p:pic>
        <p:nvPicPr>
          <p:cNvPr id="20" name="Afbeelding 19" descr="Afbeelding met lucht, buiten, persoon, mensen&#10;&#10;Automatisch gegenereerde beschrijving">
            <a:extLst>
              <a:ext uri="{FF2B5EF4-FFF2-40B4-BE49-F238E27FC236}">
                <a16:creationId xmlns:a16="http://schemas.microsoft.com/office/drawing/2014/main" xmlns="" id="{D2E35D8F-B997-13E4-54F1-A9E6C41A3322}"/>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87519" y="5245279"/>
            <a:ext cx="3028950" cy="1514475"/>
          </a:xfrm>
          <a:prstGeom prst="rect">
            <a:avLst/>
          </a:prstGeom>
        </p:spPr>
      </p:pic>
      <p:pic>
        <p:nvPicPr>
          <p:cNvPr id="22" name="Afbeelding 21">
            <a:extLst>
              <a:ext uri="{FF2B5EF4-FFF2-40B4-BE49-F238E27FC236}">
                <a16:creationId xmlns:a16="http://schemas.microsoft.com/office/drawing/2014/main" xmlns="" id="{42521DE3-0626-82D2-F6CB-B9EE79613ECD}"/>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9493435" y="3673475"/>
            <a:ext cx="2462991" cy="1223750"/>
          </a:xfrm>
          <a:prstGeom prst="rect">
            <a:avLst/>
          </a:prstGeom>
        </p:spPr>
      </p:pic>
      <p:pic>
        <p:nvPicPr>
          <p:cNvPr id="24" name="Afbeelding 23" descr="Afbeelding met lucht, gras, buiten, persoon&#10;&#10;Automatisch gegenereerde beschrijving">
            <a:extLst>
              <a:ext uri="{FF2B5EF4-FFF2-40B4-BE49-F238E27FC236}">
                <a16:creationId xmlns:a16="http://schemas.microsoft.com/office/drawing/2014/main" xmlns="" id="{99BCFB98-414D-3747-F8BB-8526828D79FD}"/>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232291" y="5016679"/>
            <a:ext cx="2619375" cy="1743075"/>
          </a:xfrm>
          <a:prstGeom prst="rect">
            <a:avLst/>
          </a:prstGeom>
        </p:spPr>
      </p:pic>
      <p:pic>
        <p:nvPicPr>
          <p:cNvPr id="26" name="Afbeelding 25" descr="Afbeelding met tekst&#10;&#10;Automatisch gegenereerde beschrijving">
            <a:extLst>
              <a:ext uri="{FF2B5EF4-FFF2-40B4-BE49-F238E27FC236}">
                <a16:creationId xmlns:a16="http://schemas.microsoft.com/office/drawing/2014/main" xmlns="" id="{9A7B9123-AC12-44BB-EE25-6AA2617F586F}"/>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013984" y="5097791"/>
            <a:ext cx="2495550" cy="1661963"/>
          </a:xfrm>
          <a:prstGeom prst="rect">
            <a:avLst/>
          </a:prstGeom>
        </p:spPr>
      </p:pic>
      <p:pic>
        <p:nvPicPr>
          <p:cNvPr id="28" name="Afbeelding 27" descr="Afbeelding met tekst, persoon&#10;&#10;Automatisch gegenereerde beschrijving">
            <a:extLst>
              <a:ext uri="{FF2B5EF4-FFF2-40B4-BE49-F238E27FC236}">
                <a16:creationId xmlns:a16="http://schemas.microsoft.com/office/drawing/2014/main" xmlns="" id="{B4646A04-FD09-F75F-4430-1B104BC944BC}"/>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9586127" y="4964229"/>
            <a:ext cx="2466975" cy="1847850"/>
          </a:xfrm>
          <a:prstGeom prst="rect">
            <a:avLst/>
          </a:prstGeom>
        </p:spPr>
      </p:pic>
      <p:pic>
        <p:nvPicPr>
          <p:cNvPr id="30" name="Afbeelding 29" descr="Afbeelding met lucht, grond, buiten, boom&#10;&#10;Automatisch gegenereerde beschrijving">
            <a:extLst>
              <a:ext uri="{FF2B5EF4-FFF2-40B4-BE49-F238E27FC236}">
                <a16:creationId xmlns:a16="http://schemas.microsoft.com/office/drawing/2014/main" xmlns="" id="{22BD4471-4E06-FA8A-D288-2737C17A3032}"/>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6132582" y="4159373"/>
            <a:ext cx="1644292" cy="1231632"/>
          </a:xfrm>
          <a:prstGeom prst="rect">
            <a:avLst/>
          </a:prstGeom>
        </p:spPr>
      </p:pic>
      <p:pic>
        <p:nvPicPr>
          <p:cNvPr id="8194" name="Picture 2" descr="Foto's – L.T.C. De Westkaap">
            <a:extLst>
              <a:ext uri="{FF2B5EF4-FFF2-40B4-BE49-F238E27FC236}">
                <a16:creationId xmlns:a16="http://schemas.microsoft.com/office/drawing/2014/main" xmlns="" id="{83EF119F-7E7A-95B9-2C49-211A1EA2BCB6}"/>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514860" y="4377225"/>
            <a:ext cx="1991968" cy="1325564"/>
          </a:xfrm>
          <a:prstGeom prst="rect">
            <a:avLst/>
          </a:prstGeom>
          <a:noFill/>
          <a:extLst>
            <a:ext uri="{909E8E84-426E-40DD-AFC4-6F175D3DCCD1}">
              <a14:hiddenFill xmlns:a14="http://schemas.microsoft.com/office/drawing/2010/main">
                <a:solidFill>
                  <a:srgbClr val="FFFFFF"/>
                </a:solidFill>
              </a14:hiddenFill>
            </a:ext>
          </a:extLst>
        </p:spPr>
      </p:pic>
      <p:pic>
        <p:nvPicPr>
          <p:cNvPr id="8196" name="Picture 4" descr="Ringrijden - Westkapelle - Vakantie in Zeeland aan de kust!">
            <a:extLst>
              <a:ext uri="{FF2B5EF4-FFF2-40B4-BE49-F238E27FC236}">
                <a16:creationId xmlns:a16="http://schemas.microsoft.com/office/drawing/2014/main" xmlns="" id="{F9FAD3B3-7539-F9EE-AE03-369B4C84F90A}"/>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0646050" y="2626148"/>
            <a:ext cx="1251902" cy="942552"/>
          </a:xfrm>
          <a:prstGeom prst="rect">
            <a:avLst/>
          </a:prstGeom>
          <a:noFill/>
          <a:extLst>
            <a:ext uri="{909E8E84-426E-40DD-AFC4-6F175D3DCCD1}">
              <a14:hiddenFill xmlns:a14="http://schemas.microsoft.com/office/drawing/2010/main">
                <a:solidFill>
                  <a:srgbClr val="FFFFFF"/>
                </a:solidFill>
              </a14:hiddenFill>
            </a:ext>
          </a:extLst>
        </p:spPr>
      </p:pic>
      <p:pic>
        <p:nvPicPr>
          <p:cNvPr id="8198" name="Picture 6" descr="Contact">
            <a:extLst>
              <a:ext uri="{FF2B5EF4-FFF2-40B4-BE49-F238E27FC236}">
                <a16:creationId xmlns:a16="http://schemas.microsoft.com/office/drawing/2014/main" xmlns="" id="{0B6C9AD9-4085-EFCF-8277-253309A3F57B}"/>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967727" y="5547197"/>
            <a:ext cx="654923" cy="1212557"/>
          </a:xfrm>
          <a:prstGeom prst="rect">
            <a:avLst/>
          </a:prstGeom>
          <a:noFill/>
          <a:extLst>
            <a:ext uri="{909E8E84-426E-40DD-AFC4-6F175D3DCCD1}">
              <a14:hiddenFill xmlns:a14="http://schemas.microsoft.com/office/drawing/2010/main">
                <a:solidFill>
                  <a:srgbClr val="FFFFFF"/>
                </a:solidFill>
              </a14:hiddenFill>
            </a:ext>
          </a:extLst>
        </p:spPr>
      </p:pic>
      <p:pic>
        <p:nvPicPr>
          <p:cNvPr id="8200" name="Picture 8" descr="Oranjevereniging Westkapelle | Facebook">
            <a:extLst>
              <a:ext uri="{FF2B5EF4-FFF2-40B4-BE49-F238E27FC236}">
                <a16:creationId xmlns:a16="http://schemas.microsoft.com/office/drawing/2014/main" xmlns="" id="{983CC5DE-496A-FB0F-B507-1D16C54ECCEF}"/>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521314" y="1823329"/>
            <a:ext cx="1707381" cy="5068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2196902"/>
      </p:ext>
    </p:extLst>
  </p:cSld>
  <p:clrMapOvr>
    <a:masterClrMapping/>
  </p:clrMapOvr>
  <p:transition spd="slow">
    <p:randomBa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3" name="Rectangle 9222">
            <a:extLst>
              <a:ext uri="{FF2B5EF4-FFF2-40B4-BE49-F238E27FC236}">
                <a16:creationId xmlns:a16="http://schemas.microsoft.com/office/drawing/2014/main" xmlns="" id="{AB45A142-4255-493C-8284-5D566C121B1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36884" y="321177"/>
            <a:ext cx="4332307" cy="6179552"/>
          </a:xfrm>
          <a:prstGeom prst="rect">
            <a:avLst/>
          </a:prstGeom>
          <a:solidFill>
            <a:srgbClr val="404040">
              <a:alpha val="89804"/>
            </a:srgbClr>
          </a:solidFill>
          <a:ln w="127000" cap="sq" cmpd="thinThick">
            <a:solidFill>
              <a:srgbClr val="595959">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xmlns="" id="{5713799E-1F85-AC68-BA35-85B2337ED3A1}"/>
              </a:ext>
            </a:extLst>
          </p:cNvPr>
          <p:cNvSpPr>
            <a:spLocks noGrp="1"/>
          </p:cNvSpPr>
          <p:nvPr>
            <p:ph type="title"/>
          </p:nvPr>
        </p:nvSpPr>
        <p:spPr>
          <a:xfrm>
            <a:off x="674237" y="914400"/>
            <a:ext cx="3657600" cy="2887579"/>
          </a:xfrm>
        </p:spPr>
        <p:txBody>
          <a:bodyPr vert="horz" lIns="91440" tIns="45720" rIns="91440" bIns="45720" rtlCol="0" anchor="b">
            <a:normAutofit/>
          </a:bodyPr>
          <a:lstStyle/>
          <a:p>
            <a:pPr algn="ctr"/>
            <a:r>
              <a:rPr lang="en-US" sz="4800" kern="1200">
                <a:solidFill>
                  <a:srgbClr val="FFFFFF"/>
                </a:solidFill>
                <a:latin typeface="+mj-lt"/>
                <a:ea typeface="+mj-ea"/>
                <a:cs typeface="+mj-cs"/>
              </a:rPr>
              <a:t>800 jaar Westkapelle Stadsrechten</a:t>
            </a:r>
          </a:p>
        </p:txBody>
      </p:sp>
      <p:cxnSp>
        <p:nvCxnSpPr>
          <p:cNvPr id="9225" name="Straight Connector 9224">
            <a:extLst>
              <a:ext uri="{FF2B5EF4-FFF2-40B4-BE49-F238E27FC236}">
                <a16:creationId xmlns:a16="http://schemas.microsoft.com/office/drawing/2014/main" xmlns="" id="{38FB9660-F42F-4313-BBC4-47C007FE484C}"/>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1191126" y="3910267"/>
            <a:ext cx="258679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9218" name="Picture 2" descr="Zeven meest gestelde vragen van werkgevers - Cijfers &amp; Centen">
            <a:extLst>
              <a:ext uri="{FF2B5EF4-FFF2-40B4-BE49-F238E27FC236}">
                <a16:creationId xmlns:a16="http://schemas.microsoft.com/office/drawing/2014/main" xmlns="" id="{1152D42D-568E-5694-5533-15AE44C13BA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5153822" y="978555"/>
            <a:ext cx="6553545" cy="49088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6325359"/>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3" name="Rectangle 10246">
            <a:extLst>
              <a:ext uri="{FF2B5EF4-FFF2-40B4-BE49-F238E27FC236}">
                <a16:creationId xmlns:a16="http://schemas.microsoft.com/office/drawing/2014/main" xmlns="" id="{AB45A142-4255-493C-8284-5D566C121B1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36884" y="321177"/>
            <a:ext cx="4332307" cy="6179552"/>
          </a:xfrm>
          <a:prstGeom prst="rect">
            <a:avLst/>
          </a:prstGeom>
          <a:solidFill>
            <a:srgbClr val="404040">
              <a:alpha val="89804"/>
            </a:srgbClr>
          </a:solidFill>
          <a:ln w="127000" cap="sq" cmpd="thinThick">
            <a:solidFill>
              <a:srgbClr val="595959">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xmlns="" id="{B808DF14-5DE8-AA0D-27ED-EC3C9826F078}"/>
              </a:ext>
            </a:extLst>
          </p:cNvPr>
          <p:cNvSpPr>
            <a:spLocks noGrp="1"/>
          </p:cNvSpPr>
          <p:nvPr>
            <p:ph type="title"/>
          </p:nvPr>
        </p:nvSpPr>
        <p:spPr>
          <a:xfrm>
            <a:off x="674237" y="914400"/>
            <a:ext cx="3657600" cy="2887579"/>
          </a:xfrm>
        </p:spPr>
        <p:txBody>
          <a:bodyPr vert="horz" lIns="91440" tIns="45720" rIns="91440" bIns="45720" rtlCol="0" anchor="b">
            <a:normAutofit/>
          </a:bodyPr>
          <a:lstStyle/>
          <a:p>
            <a:pPr algn="ctr"/>
            <a:r>
              <a:rPr lang="en-US" sz="4800" kern="1200">
                <a:solidFill>
                  <a:srgbClr val="FFFFFF"/>
                </a:solidFill>
                <a:latin typeface="+mj-lt"/>
                <a:ea typeface="+mj-ea"/>
                <a:cs typeface="+mj-cs"/>
              </a:rPr>
              <a:t>800 jaar Westkapelle Stadsrechten</a:t>
            </a:r>
          </a:p>
        </p:txBody>
      </p:sp>
      <p:cxnSp>
        <p:nvCxnSpPr>
          <p:cNvPr id="10254" name="Straight Connector 10248">
            <a:extLst>
              <a:ext uri="{FF2B5EF4-FFF2-40B4-BE49-F238E27FC236}">
                <a16:creationId xmlns:a16="http://schemas.microsoft.com/office/drawing/2014/main" xmlns="" id="{38FB9660-F42F-4313-BBC4-47C007FE484C}"/>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1191126" y="3910267"/>
            <a:ext cx="258679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10242" name="Picture 2" descr="WELKOM Juf Leonie Juf Geanique. - ppt download">
            <a:extLst>
              <a:ext uri="{FF2B5EF4-FFF2-40B4-BE49-F238E27FC236}">
                <a16:creationId xmlns:a16="http://schemas.microsoft.com/office/drawing/2014/main" xmlns="" id="{AC8DE7E4-467D-CBAD-B09B-87804FDA690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5153822" y="978555"/>
            <a:ext cx="6553545" cy="49088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6049795"/>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92290320-2399-4996-7E31-38EE5A275EC7}"/>
              </a:ext>
            </a:extLst>
          </p:cNvPr>
          <p:cNvSpPr>
            <a:spLocks noGrp="1"/>
          </p:cNvSpPr>
          <p:nvPr>
            <p:ph type="title"/>
          </p:nvPr>
        </p:nvSpPr>
        <p:spPr>
          <a:xfrm>
            <a:off x="481013" y="327026"/>
            <a:ext cx="3290887" cy="2287588"/>
          </a:xfrm>
        </p:spPr>
        <p:txBody>
          <a:bodyPr anchor="ctr">
            <a:normAutofit/>
          </a:bodyPr>
          <a:lstStyle/>
          <a:p>
            <a:r>
              <a:rPr lang="nl-NL" sz="3600"/>
              <a:t>800 jaar Westkapelle Stadsrechten</a:t>
            </a:r>
          </a:p>
        </p:txBody>
      </p:sp>
      <p:sp>
        <p:nvSpPr>
          <p:cNvPr id="3" name="Tijdelijke aanduiding voor inhoud 2">
            <a:extLst>
              <a:ext uri="{FF2B5EF4-FFF2-40B4-BE49-F238E27FC236}">
                <a16:creationId xmlns:a16="http://schemas.microsoft.com/office/drawing/2014/main" xmlns="" id="{68549F89-8339-042D-EA1A-C25289A60DEE}"/>
              </a:ext>
            </a:extLst>
          </p:cNvPr>
          <p:cNvSpPr>
            <a:spLocks noGrp="1"/>
          </p:cNvSpPr>
          <p:nvPr>
            <p:ph idx="1"/>
          </p:nvPr>
        </p:nvSpPr>
        <p:spPr>
          <a:xfrm>
            <a:off x="4223982" y="327026"/>
            <a:ext cx="7485413" cy="2287587"/>
          </a:xfrm>
        </p:spPr>
        <p:txBody>
          <a:bodyPr anchor="ctr">
            <a:normAutofit/>
          </a:bodyPr>
          <a:lstStyle/>
          <a:p>
            <a:pPr marL="0" indent="0">
              <a:buNone/>
            </a:pPr>
            <a:r>
              <a:rPr lang="nl-NL" sz="1800"/>
              <a:t>In 2023 is het 800 jaar geleden dat Westkapelle stadsrechten kreeg en dat moet gevierd worden!</a:t>
            </a:r>
          </a:p>
          <a:p>
            <a:pPr marL="0" indent="0">
              <a:buNone/>
            </a:pPr>
            <a:r>
              <a:rPr lang="nl-NL" sz="1800"/>
              <a:t>Dat willen we met iedereen uit Westkapelle doen.</a:t>
            </a:r>
          </a:p>
          <a:p>
            <a:pPr marL="0" indent="0">
              <a:buNone/>
            </a:pPr>
            <a:endParaRPr lang="nl-NL" sz="1800"/>
          </a:p>
          <a:p>
            <a:pPr marL="0" indent="0">
              <a:buNone/>
            </a:pPr>
            <a:r>
              <a:rPr lang="nl-NL" sz="1800"/>
              <a:t>Van Westkapelle, voor Westkapelle! Van Westkapelle voor Zeeland en Toerist!</a:t>
            </a:r>
          </a:p>
        </p:txBody>
      </p:sp>
      <p:pic>
        <p:nvPicPr>
          <p:cNvPr id="5" name="Afbeelding 4" descr="Afbeelding met lucht, scène, pier, buiten&#10;&#10;Automatisch gegenereerde beschrijving">
            <a:extLst>
              <a:ext uri="{FF2B5EF4-FFF2-40B4-BE49-F238E27FC236}">
                <a16:creationId xmlns:a16="http://schemas.microsoft.com/office/drawing/2014/main" xmlns="" id="{5F3AE710-5DD4-E2F1-D5F7-EBBF3D59CF11}"/>
              </a:ext>
            </a:extLst>
          </p:cNvPr>
          <p:cNvPicPr>
            <a:picLocks noChangeAspect="1"/>
          </p:cNvPicPr>
          <p:nvPr/>
        </p:nvPicPr>
        <p:blipFill rotWithShape="1">
          <a:blip r:embed="rId2">
            <a:extLst>
              <a:ext uri="{28A0092B-C50C-407E-A947-70E740481C1C}">
                <a14:useLocalDpi xmlns:a14="http://schemas.microsoft.com/office/drawing/2010/main" val="0"/>
              </a:ext>
            </a:extLst>
          </a:blip>
          <a:srcRect r="1152" b="1"/>
          <a:stretch/>
        </p:blipFill>
        <p:spPr>
          <a:xfrm>
            <a:off x="-9168" y="2763151"/>
            <a:ext cx="12201168" cy="4093262"/>
          </a:xfrm>
          <a:custGeom>
            <a:avLst/>
            <a:gdLst/>
            <a:ahLst/>
            <a:cxnLst/>
            <a:rect l="l" t="t" r="r" b="b"/>
            <a:pathLst>
              <a:path w="12201168" h="4093262">
                <a:moveTo>
                  <a:pt x="12201168" y="0"/>
                </a:moveTo>
                <a:lnTo>
                  <a:pt x="12201168" y="4093262"/>
                </a:lnTo>
                <a:lnTo>
                  <a:pt x="0" y="4093262"/>
                </a:lnTo>
                <a:lnTo>
                  <a:pt x="0" y="49771"/>
                </a:lnTo>
                <a:lnTo>
                  <a:pt x="344880" y="64399"/>
                </a:lnTo>
                <a:cubicBezTo>
                  <a:pt x="3386438" y="213466"/>
                  <a:pt x="6427997" y="534535"/>
                  <a:pt x="9469555" y="167599"/>
                </a:cubicBezTo>
                <a:cubicBezTo>
                  <a:pt x="10229945" y="75865"/>
                  <a:pt x="10990334" y="27132"/>
                  <a:pt x="11750723" y="7961"/>
                </a:cubicBezTo>
                <a:close/>
              </a:path>
            </a:pathLst>
          </a:custGeom>
        </p:spPr>
      </p:pic>
    </p:spTree>
    <p:extLst>
      <p:ext uri="{BB962C8B-B14F-4D97-AF65-F5344CB8AC3E}">
        <p14:creationId xmlns:p14="http://schemas.microsoft.com/office/powerpoint/2010/main" val="634790734"/>
      </p:ext>
    </p:extLst>
  </p:cSld>
  <p:clrMapOvr>
    <a:masterClrMapping/>
  </p:clrMapOvr>
  <p:transition spd="med">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4" name="Rectangle 2054">
            <a:extLst>
              <a:ext uri="{FF2B5EF4-FFF2-40B4-BE49-F238E27FC236}">
                <a16:creationId xmlns:a16="http://schemas.microsoft.com/office/drawing/2014/main" xmlns="" id="{1A5ACB9A-B0E5-4B85-B616-BAAFCBF066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056" name="Group 2056">
            <a:extLst>
              <a:ext uri="{FF2B5EF4-FFF2-40B4-BE49-F238E27FC236}">
                <a16:creationId xmlns:a16="http://schemas.microsoft.com/office/drawing/2014/main" xmlns="" id="{72E88C85-0C12-45AB-AB38-7DD8508C1CCB}"/>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1" y="0"/>
            <a:ext cx="12191996" cy="6858000"/>
            <a:chOff x="1" y="0"/>
            <a:chExt cx="12191996" cy="6858000"/>
          </a:xfrm>
        </p:grpSpPr>
        <p:sp>
          <p:nvSpPr>
            <p:cNvPr id="2058" name="Rectangle 2057">
              <a:extLst>
                <a:ext uri="{FF2B5EF4-FFF2-40B4-BE49-F238E27FC236}">
                  <a16:creationId xmlns:a16="http://schemas.microsoft.com/office/drawing/2014/main" xmlns="" id="{442F1C99-DC89-4C0E-9645-78ED266B87F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ltGray">
            <a:xfrm>
              <a:off x="1" y="0"/>
              <a:ext cx="12191996" cy="6858000"/>
            </a:xfrm>
            <a:prstGeom prst="rect">
              <a:avLst/>
            </a:prstGeom>
            <a:solidFill>
              <a:srgbClr val="FFFFFF"/>
            </a:solidFill>
            <a:ln w="0">
              <a:noFill/>
              <a:prstDash val="solid"/>
              <a:round/>
              <a:headEnd/>
              <a:tailEnd/>
            </a:ln>
          </p:spPr>
          <p:txBody>
            <a:bodyPr rtlCol="0" anchor="ctr"/>
            <a:lstStyle/>
            <a:p>
              <a:pPr algn="ctr" defTabSz="457200"/>
              <a:endParaRPr lang="en-US">
                <a:solidFill>
                  <a:schemeClr val="tx1"/>
                </a:solidFill>
              </a:endParaRPr>
            </a:p>
          </p:txBody>
        </p:sp>
        <p:sp>
          <p:nvSpPr>
            <p:cNvPr id="2059" name="Rectangle 2058">
              <a:extLst>
                <a:ext uri="{FF2B5EF4-FFF2-40B4-BE49-F238E27FC236}">
                  <a16:creationId xmlns:a16="http://schemas.microsoft.com/office/drawing/2014/main" xmlns="" id="{49EB5FB3-6DE8-43D7-9A37-2E1189B12C8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ltGray">
            <a:xfrm>
              <a:off x="1" y="0"/>
              <a:ext cx="12191996" cy="6858000"/>
            </a:xfrm>
            <a:prstGeom prst="rect">
              <a:avLst/>
            </a:prstGeom>
            <a:solidFill>
              <a:schemeClr val="accent1">
                <a:lumMod val="50000"/>
                <a:alpha val="25000"/>
              </a:schemeClr>
            </a:solidFill>
            <a:ln w="0">
              <a:noFill/>
              <a:prstDash val="solid"/>
              <a:round/>
              <a:headEnd/>
              <a:tailEnd/>
            </a:ln>
          </p:spPr>
          <p:txBody>
            <a:bodyPr rtlCol="0" anchor="ctr"/>
            <a:lstStyle/>
            <a:p>
              <a:pPr algn="ctr" defTabSz="457200"/>
              <a:endParaRPr lang="en-US" dirty="0">
                <a:solidFill>
                  <a:schemeClr val="tx1"/>
                </a:solidFill>
              </a:endParaRPr>
            </a:p>
          </p:txBody>
        </p:sp>
      </p:grpSp>
      <p:sp useBgFill="1">
        <p:nvSpPr>
          <p:cNvPr id="2061" name="Freeform: Shape 2060">
            <a:extLst>
              <a:ext uri="{FF2B5EF4-FFF2-40B4-BE49-F238E27FC236}">
                <a16:creationId xmlns:a16="http://schemas.microsoft.com/office/drawing/2014/main" xmlns="" id="{21CD0CBD-C727-43F9-BDFE-34D6D1A97D4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0" y="0"/>
            <a:ext cx="12191999" cy="6551875"/>
          </a:xfrm>
          <a:custGeom>
            <a:avLst/>
            <a:gdLst>
              <a:gd name="connsiteX0" fmla="*/ 0 w 12191999"/>
              <a:gd name="connsiteY0" fmla="*/ 0 h 6551875"/>
              <a:gd name="connsiteX1" fmla="*/ 12191999 w 12191999"/>
              <a:gd name="connsiteY1" fmla="*/ 0 h 6551875"/>
              <a:gd name="connsiteX2" fmla="*/ 12191999 w 12191999"/>
              <a:gd name="connsiteY2" fmla="*/ 6181404 h 6551875"/>
              <a:gd name="connsiteX3" fmla="*/ 12190147 w 12191999"/>
              <a:gd name="connsiteY3" fmla="*/ 6181361 h 6551875"/>
              <a:gd name="connsiteX4" fmla="*/ 12129821 w 12191999"/>
              <a:gd name="connsiteY4" fmla="*/ 6173424 h 6551875"/>
              <a:gd name="connsiteX5" fmla="*/ 12077433 w 12191999"/>
              <a:gd name="connsiteY5" fmla="*/ 6162311 h 6551875"/>
              <a:gd name="connsiteX6" fmla="*/ 12031397 w 12191999"/>
              <a:gd name="connsiteY6" fmla="*/ 6148023 h 6551875"/>
              <a:gd name="connsiteX7" fmla="*/ 11990121 w 12191999"/>
              <a:gd name="connsiteY7" fmla="*/ 6132148 h 6551875"/>
              <a:gd name="connsiteX8" fmla="*/ 11953609 w 12191999"/>
              <a:gd name="connsiteY8" fmla="*/ 6113098 h 6551875"/>
              <a:gd name="connsiteX9" fmla="*/ 11915509 w 12191999"/>
              <a:gd name="connsiteY9" fmla="*/ 6094048 h 6551875"/>
              <a:gd name="connsiteX10" fmla="*/ 11877409 w 12191999"/>
              <a:gd name="connsiteY10" fmla="*/ 6074998 h 6551875"/>
              <a:gd name="connsiteX11" fmla="*/ 11840897 w 12191999"/>
              <a:gd name="connsiteY11" fmla="*/ 6059123 h 6551875"/>
              <a:gd name="connsiteX12" fmla="*/ 11799621 w 12191999"/>
              <a:gd name="connsiteY12" fmla="*/ 6043248 h 6551875"/>
              <a:gd name="connsiteX13" fmla="*/ 11753583 w 12191999"/>
              <a:gd name="connsiteY13" fmla="*/ 6027373 h 6551875"/>
              <a:gd name="connsiteX14" fmla="*/ 11701197 w 12191999"/>
              <a:gd name="connsiteY14" fmla="*/ 6016261 h 6551875"/>
              <a:gd name="connsiteX15" fmla="*/ 11640871 w 12191999"/>
              <a:gd name="connsiteY15" fmla="*/ 6009911 h 6551875"/>
              <a:gd name="connsiteX16" fmla="*/ 11572609 w 12191999"/>
              <a:gd name="connsiteY16" fmla="*/ 6006736 h 6551875"/>
              <a:gd name="connsiteX17" fmla="*/ 11504347 w 12191999"/>
              <a:gd name="connsiteY17" fmla="*/ 6009911 h 6551875"/>
              <a:gd name="connsiteX18" fmla="*/ 11444021 w 12191999"/>
              <a:gd name="connsiteY18" fmla="*/ 6016261 h 6551875"/>
              <a:gd name="connsiteX19" fmla="*/ 11391633 w 12191999"/>
              <a:gd name="connsiteY19" fmla="*/ 6027373 h 6551875"/>
              <a:gd name="connsiteX20" fmla="*/ 11345597 w 12191999"/>
              <a:gd name="connsiteY20" fmla="*/ 6043248 h 6551875"/>
              <a:gd name="connsiteX21" fmla="*/ 11304321 w 12191999"/>
              <a:gd name="connsiteY21" fmla="*/ 6059123 h 6551875"/>
              <a:gd name="connsiteX22" fmla="*/ 11267809 w 12191999"/>
              <a:gd name="connsiteY22" fmla="*/ 6074998 h 6551875"/>
              <a:gd name="connsiteX23" fmla="*/ 11229709 w 12191999"/>
              <a:gd name="connsiteY23" fmla="*/ 6094048 h 6551875"/>
              <a:gd name="connsiteX24" fmla="*/ 11191609 w 12191999"/>
              <a:gd name="connsiteY24" fmla="*/ 6113098 h 6551875"/>
              <a:gd name="connsiteX25" fmla="*/ 11155097 w 12191999"/>
              <a:gd name="connsiteY25" fmla="*/ 6132148 h 6551875"/>
              <a:gd name="connsiteX26" fmla="*/ 11113821 w 12191999"/>
              <a:gd name="connsiteY26" fmla="*/ 6148023 h 6551875"/>
              <a:gd name="connsiteX27" fmla="*/ 11067783 w 12191999"/>
              <a:gd name="connsiteY27" fmla="*/ 6162311 h 6551875"/>
              <a:gd name="connsiteX28" fmla="*/ 11015397 w 12191999"/>
              <a:gd name="connsiteY28" fmla="*/ 6173423 h 6551875"/>
              <a:gd name="connsiteX29" fmla="*/ 10955071 w 12191999"/>
              <a:gd name="connsiteY29" fmla="*/ 6181361 h 6551875"/>
              <a:gd name="connsiteX30" fmla="*/ 10886809 w 12191999"/>
              <a:gd name="connsiteY30" fmla="*/ 6182948 h 6551875"/>
              <a:gd name="connsiteX31" fmla="*/ 10818547 w 12191999"/>
              <a:gd name="connsiteY31" fmla="*/ 6181361 h 6551875"/>
              <a:gd name="connsiteX32" fmla="*/ 10758221 w 12191999"/>
              <a:gd name="connsiteY32" fmla="*/ 6173423 h 6551875"/>
              <a:gd name="connsiteX33" fmla="*/ 10705833 w 12191999"/>
              <a:gd name="connsiteY33" fmla="*/ 6162311 h 6551875"/>
              <a:gd name="connsiteX34" fmla="*/ 10659797 w 12191999"/>
              <a:gd name="connsiteY34" fmla="*/ 6148023 h 6551875"/>
              <a:gd name="connsiteX35" fmla="*/ 10618521 w 12191999"/>
              <a:gd name="connsiteY35" fmla="*/ 6132148 h 6551875"/>
              <a:gd name="connsiteX36" fmla="*/ 10582009 w 12191999"/>
              <a:gd name="connsiteY36" fmla="*/ 6113098 h 6551875"/>
              <a:gd name="connsiteX37" fmla="*/ 10543909 w 12191999"/>
              <a:gd name="connsiteY37" fmla="*/ 6094048 h 6551875"/>
              <a:gd name="connsiteX38" fmla="*/ 10505809 w 12191999"/>
              <a:gd name="connsiteY38" fmla="*/ 6074998 h 6551875"/>
              <a:gd name="connsiteX39" fmla="*/ 10469297 w 12191999"/>
              <a:gd name="connsiteY39" fmla="*/ 6059123 h 6551875"/>
              <a:gd name="connsiteX40" fmla="*/ 10428021 w 12191999"/>
              <a:gd name="connsiteY40" fmla="*/ 6043248 h 6551875"/>
              <a:gd name="connsiteX41" fmla="*/ 10381983 w 12191999"/>
              <a:gd name="connsiteY41" fmla="*/ 6027373 h 6551875"/>
              <a:gd name="connsiteX42" fmla="*/ 10329597 w 12191999"/>
              <a:gd name="connsiteY42" fmla="*/ 6016261 h 6551875"/>
              <a:gd name="connsiteX43" fmla="*/ 10269271 w 12191999"/>
              <a:gd name="connsiteY43" fmla="*/ 6009911 h 6551875"/>
              <a:gd name="connsiteX44" fmla="*/ 10201009 w 12191999"/>
              <a:gd name="connsiteY44" fmla="*/ 6006736 h 6551875"/>
              <a:gd name="connsiteX45" fmla="*/ 10132747 w 12191999"/>
              <a:gd name="connsiteY45" fmla="*/ 6009911 h 6551875"/>
              <a:gd name="connsiteX46" fmla="*/ 10072421 w 12191999"/>
              <a:gd name="connsiteY46" fmla="*/ 6016261 h 6551875"/>
              <a:gd name="connsiteX47" fmla="*/ 10020033 w 12191999"/>
              <a:gd name="connsiteY47" fmla="*/ 6027373 h 6551875"/>
              <a:gd name="connsiteX48" fmla="*/ 9973997 w 12191999"/>
              <a:gd name="connsiteY48" fmla="*/ 6043248 h 6551875"/>
              <a:gd name="connsiteX49" fmla="*/ 9932721 w 12191999"/>
              <a:gd name="connsiteY49" fmla="*/ 6059123 h 6551875"/>
              <a:gd name="connsiteX50" fmla="*/ 9896209 w 12191999"/>
              <a:gd name="connsiteY50" fmla="*/ 6074998 h 6551875"/>
              <a:gd name="connsiteX51" fmla="*/ 9820009 w 12191999"/>
              <a:gd name="connsiteY51" fmla="*/ 6113098 h 6551875"/>
              <a:gd name="connsiteX52" fmla="*/ 9783497 w 12191999"/>
              <a:gd name="connsiteY52" fmla="*/ 6132148 h 6551875"/>
              <a:gd name="connsiteX53" fmla="*/ 9742221 w 12191999"/>
              <a:gd name="connsiteY53" fmla="*/ 6148023 h 6551875"/>
              <a:gd name="connsiteX54" fmla="*/ 9696183 w 12191999"/>
              <a:gd name="connsiteY54" fmla="*/ 6162311 h 6551875"/>
              <a:gd name="connsiteX55" fmla="*/ 9643797 w 12191999"/>
              <a:gd name="connsiteY55" fmla="*/ 6173423 h 6551875"/>
              <a:gd name="connsiteX56" fmla="*/ 9583471 w 12191999"/>
              <a:gd name="connsiteY56" fmla="*/ 6181361 h 6551875"/>
              <a:gd name="connsiteX57" fmla="*/ 9515209 w 12191999"/>
              <a:gd name="connsiteY57" fmla="*/ 6182948 h 6551875"/>
              <a:gd name="connsiteX58" fmla="*/ 9446947 w 12191999"/>
              <a:gd name="connsiteY58" fmla="*/ 6181361 h 6551875"/>
              <a:gd name="connsiteX59" fmla="*/ 9386621 w 12191999"/>
              <a:gd name="connsiteY59" fmla="*/ 6173423 h 6551875"/>
              <a:gd name="connsiteX60" fmla="*/ 9334233 w 12191999"/>
              <a:gd name="connsiteY60" fmla="*/ 6162311 h 6551875"/>
              <a:gd name="connsiteX61" fmla="*/ 9288197 w 12191999"/>
              <a:gd name="connsiteY61" fmla="*/ 6148023 h 6551875"/>
              <a:gd name="connsiteX62" fmla="*/ 9246921 w 12191999"/>
              <a:gd name="connsiteY62" fmla="*/ 6132148 h 6551875"/>
              <a:gd name="connsiteX63" fmla="*/ 9210409 w 12191999"/>
              <a:gd name="connsiteY63" fmla="*/ 6113098 h 6551875"/>
              <a:gd name="connsiteX64" fmla="*/ 9172309 w 12191999"/>
              <a:gd name="connsiteY64" fmla="*/ 6094048 h 6551875"/>
              <a:gd name="connsiteX65" fmla="*/ 9134209 w 12191999"/>
              <a:gd name="connsiteY65" fmla="*/ 6074998 h 6551875"/>
              <a:gd name="connsiteX66" fmla="*/ 9097697 w 12191999"/>
              <a:gd name="connsiteY66" fmla="*/ 6059123 h 6551875"/>
              <a:gd name="connsiteX67" fmla="*/ 9056421 w 12191999"/>
              <a:gd name="connsiteY67" fmla="*/ 6043248 h 6551875"/>
              <a:gd name="connsiteX68" fmla="*/ 9010383 w 12191999"/>
              <a:gd name="connsiteY68" fmla="*/ 6027373 h 6551875"/>
              <a:gd name="connsiteX69" fmla="*/ 8957997 w 12191999"/>
              <a:gd name="connsiteY69" fmla="*/ 6016261 h 6551875"/>
              <a:gd name="connsiteX70" fmla="*/ 8897671 w 12191999"/>
              <a:gd name="connsiteY70" fmla="*/ 6009911 h 6551875"/>
              <a:gd name="connsiteX71" fmla="*/ 8827821 w 12191999"/>
              <a:gd name="connsiteY71" fmla="*/ 6006736 h 6551875"/>
              <a:gd name="connsiteX72" fmla="*/ 8761147 w 12191999"/>
              <a:gd name="connsiteY72" fmla="*/ 6009911 h 6551875"/>
              <a:gd name="connsiteX73" fmla="*/ 8700821 w 12191999"/>
              <a:gd name="connsiteY73" fmla="*/ 6016261 h 6551875"/>
              <a:gd name="connsiteX74" fmla="*/ 8648433 w 12191999"/>
              <a:gd name="connsiteY74" fmla="*/ 6027373 h 6551875"/>
              <a:gd name="connsiteX75" fmla="*/ 8602397 w 12191999"/>
              <a:gd name="connsiteY75" fmla="*/ 6043248 h 6551875"/>
              <a:gd name="connsiteX76" fmla="*/ 8561121 w 12191999"/>
              <a:gd name="connsiteY76" fmla="*/ 6059123 h 6551875"/>
              <a:gd name="connsiteX77" fmla="*/ 8524609 w 12191999"/>
              <a:gd name="connsiteY77" fmla="*/ 6074998 h 6551875"/>
              <a:gd name="connsiteX78" fmla="*/ 8486509 w 12191999"/>
              <a:gd name="connsiteY78" fmla="*/ 6094048 h 6551875"/>
              <a:gd name="connsiteX79" fmla="*/ 8448409 w 12191999"/>
              <a:gd name="connsiteY79" fmla="*/ 6113098 h 6551875"/>
              <a:gd name="connsiteX80" fmla="*/ 8411897 w 12191999"/>
              <a:gd name="connsiteY80" fmla="*/ 6132148 h 6551875"/>
              <a:gd name="connsiteX81" fmla="*/ 8370622 w 12191999"/>
              <a:gd name="connsiteY81" fmla="*/ 6148023 h 6551875"/>
              <a:gd name="connsiteX82" fmla="*/ 8324584 w 12191999"/>
              <a:gd name="connsiteY82" fmla="*/ 6162311 h 6551875"/>
              <a:gd name="connsiteX83" fmla="*/ 8272197 w 12191999"/>
              <a:gd name="connsiteY83" fmla="*/ 6173423 h 6551875"/>
              <a:gd name="connsiteX84" fmla="*/ 8211872 w 12191999"/>
              <a:gd name="connsiteY84" fmla="*/ 6181361 h 6551875"/>
              <a:gd name="connsiteX85" fmla="*/ 8143609 w 12191999"/>
              <a:gd name="connsiteY85" fmla="*/ 6182948 h 6551875"/>
              <a:gd name="connsiteX86" fmla="*/ 8075347 w 12191999"/>
              <a:gd name="connsiteY86" fmla="*/ 6181361 h 6551875"/>
              <a:gd name="connsiteX87" fmla="*/ 8015022 w 12191999"/>
              <a:gd name="connsiteY87" fmla="*/ 6173423 h 6551875"/>
              <a:gd name="connsiteX88" fmla="*/ 7962634 w 12191999"/>
              <a:gd name="connsiteY88" fmla="*/ 6162311 h 6551875"/>
              <a:gd name="connsiteX89" fmla="*/ 7916597 w 12191999"/>
              <a:gd name="connsiteY89" fmla="*/ 6148023 h 6551875"/>
              <a:gd name="connsiteX90" fmla="*/ 7875322 w 12191999"/>
              <a:gd name="connsiteY90" fmla="*/ 6132148 h 6551875"/>
              <a:gd name="connsiteX91" fmla="*/ 7838809 w 12191999"/>
              <a:gd name="connsiteY91" fmla="*/ 6113098 h 6551875"/>
              <a:gd name="connsiteX92" fmla="*/ 7800709 w 12191999"/>
              <a:gd name="connsiteY92" fmla="*/ 6094048 h 6551875"/>
              <a:gd name="connsiteX93" fmla="*/ 7762609 w 12191999"/>
              <a:gd name="connsiteY93" fmla="*/ 6074998 h 6551875"/>
              <a:gd name="connsiteX94" fmla="*/ 7726097 w 12191999"/>
              <a:gd name="connsiteY94" fmla="*/ 6059123 h 6551875"/>
              <a:gd name="connsiteX95" fmla="*/ 7684822 w 12191999"/>
              <a:gd name="connsiteY95" fmla="*/ 6043248 h 6551875"/>
              <a:gd name="connsiteX96" fmla="*/ 7638784 w 12191999"/>
              <a:gd name="connsiteY96" fmla="*/ 6027373 h 6551875"/>
              <a:gd name="connsiteX97" fmla="*/ 7586397 w 12191999"/>
              <a:gd name="connsiteY97" fmla="*/ 6016261 h 6551875"/>
              <a:gd name="connsiteX98" fmla="*/ 7526072 w 12191999"/>
              <a:gd name="connsiteY98" fmla="*/ 6009911 h 6551875"/>
              <a:gd name="connsiteX99" fmla="*/ 7457809 w 12191999"/>
              <a:gd name="connsiteY99" fmla="*/ 6006736 h 6551875"/>
              <a:gd name="connsiteX100" fmla="*/ 7389547 w 12191999"/>
              <a:gd name="connsiteY100" fmla="*/ 6009911 h 6551875"/>
              <a:gd name="connsiteX101" fmla="*/ 7329222 w 12191999"/>
              <a:gd name="connsiteY101" fmla="*/ 6016261 h 6551875"/>
              <a:gd name="connsiteX102" fmla="*/ 7276834 w 12191999"/>
              <a:gd name="connsiteY102" fmla="*/ 6027373 h 6551875"/>
              <a:gd name="connsiteX103" fmla="*/ 7230797 w 12191999"/>
              <a:gd name="connsiteY103" fmla="*/ 6043248 h 6551875"/>
              <a:gd name="connsiteX104" fmla="*/ 7189522 w 12191999"/>
              <a:gd name="connsiteY104" fmla="*/ 6059123 h 6551875"/>
              <a:gd name="connsiteX105" fmla="*/ 7153009 w 12191999"/>
              <a:gd name="connsiteY105" fmla="*/ 6074998 h 6551875"/>
              <a:gd name="connsiteX106" fmla="*/ 7114909 w 12191999"/>
              <a:gd name="connsiteY106" fmla="*/ 6094048 h 6551875"/>
              <a:gd name="connsiteX107" fmla="*/ 7076809 w 12191999"/>
              <a:gd name="connsiteY107" fmla="*/ 6113098 h 6551875"/>
              <a:gd name="connsiteX108" fmla="*/ 7040297 w 12191999"/>
              <a:gd name="connsiteY108" fmla="*/ 6132148 h 6551875"/>
              <a:gd name="connsiteX109" fmla="*/ 6999022 w 12191999"/>
              <a:gd name="connsiteY109" fmla="*/ 6148023 h 6551875"/>
              <a:gd name="connsiteX110" fmla="*/ 6952984 w 12191999"/>
              <a:gd name="connsiteY110" fmla="*/ 6162311 h 6551875"/>
              <a:gd name="connsiteX111" fmla="*/ 6900597 w 12191999"/>
              <a:gd name="connsiteY111" fmla="*/ 6173423 h 6551875"/>
              <a:gd name="connsiteX112" fmla="*/ 6840272 w 12191999"/>
              <a:gd name="connsiteY112" fmla="*/ 6181361 h 6551875"/>
              <a:gd name="connsiteX113" fmla="*/ 6781800 w 12191999"/>
              <a:gd name="connsiteY113" fmla="*/ 6182721 h 6551875"/>
              <a:gd name="connsiteX114" fmla="*/ 6723328 w 12191999"/>
              <a:gd name="connsiteY114" fmla="*/ 6181361 h 6551875"/>
              <a:gd name="connsiteX115" fmla="*/ 6663003 w 12191999"/>
              <a:gd name="connsiteY115" fmla="*/ 6173423 h 6551875"/>
              <a:gd name="connsiteX116" fmla="*/ 6610615 w 12191999"/>
              <a:gd name="connsiteY116" fmla="*/ 6162311 h 6551875"/>
              <a:gd name="connsiteX117" fmla="*/ 6564578 w 12191999"/>
              <a:gd name="connsiteY117" fmla="*/ 6148023 h 6551875"/>
              <a:gd name="connsiteX118" fmla="*/ 6523303 w 12191999"/>
              <a:gd name="connsiteY118" fmla="*/ 6132148 h 6551875"/>
              <a:gd name="connsiteX119" fmla="*/ 6486790 w 12191999"/>
              <a:gd name="connsiteY119" fmla="*/ 6113098 h 6551875"/>
              <a:gd name="connsiteX120" fmla="*/ 6448690 w 12191999"/>
              <a:gd name="connsiteY120" fmla="*/ 6094048 h 6551875"/>
              <a:gd name="connsiteX121" fmla="*/ 6410590 w 12191999"/>
              <a:gd name="connsiteY121" fmla="*/ 6074998 h 6551875"/>
              <a:gd name="connsiteX122" fmla="*/ 6374078 w 12191999"/>
              <a:gd name="connsiteY122" fmla="*/ 6059123 h 6551875"/>
              <a:gd name="connsiteX123" fmla="*/ 6332803 w 12191999"/>
              <a:gd name="connsiteY123" fmla="*/ 6043248 h 6551875"/>
              <a:gd name="connsiteX124" fmla="*/ 6286765 w 12191999"/>
              <a:gd name="connsiteY124" fmla="*/ 6027373 h 6551875"/>
              <a:gd name="connsiteX125" fmla="*/ 6234378 w 12191999"/>
              <a:gd name="connsiteY125" fmla="*/ 6016261 h 6551875"/>
              <a:gd name="connsiteX126" fmla="*/ 6174053 w 12191999"/>
              <a:gd name="connsiteY126" fmla="*/ 6009911 h 6551875"/>
              <a:gd name="connsiteX127" fmla="*/ 6105790 w 12191999"/>
              <a:gd name="connsiteY127" fmla="*/ 6006736 h 6551875"/>
              <a:gd name="connsiteX128" fmla="*/ 6096000 w 12191999"/>
              <a:gd name="connsiteY128" fmla="*/ 6007191 h 6551875"/>
              <a:gd name="connsiteX129" fmla="*/ 6086211 w 12191999"/>
              <a:gd name="connsiteY129" fmla="*/ 6006736 h 6551875"/>
              <a:gd name="connsiteX130" fmla="*/ 6017949 w 12191999"/>
              <a:gd name="connsiteY130" fmla="*/ 6009911 h 6551875"/>
              <a:gd name="connsiteX131" fmla="*/ 5957622 w 12191999"/>
              <a:gd name="connsiteY131" fmla="*/ 6016261 h 6551875"/>
              <a:gd name="connsiteX132" fmla="*/ 5905235 w 12191999"/>
              <a:gd name="connsiteY132" fmla="*/ 6027373 h 6551875"/>
              <a:gd name="connsiteX133" fmla="*/ 5859197 w 12191999"/>
              <a:gd name="connsiteY133" fmla="*/ 6043248 h 6551875"/>
              <a:gd name="connsiteX134" fmla="*/ 5817922 w 12191999"/>
              <a:gd name="connsiteY134" fmla="*/ 6059123 h 6551875"/>
              <a:gd name="connsiteX135" fmla="*/ 5781409 w 12191999"/>
              <a:gd name="connsiteY135" fmla="*/ 6074998 h 6551875"/>
              <a:gd name="connsiteX136" fmla="*/ 5743309 w 12191999"/>
              <a:gd name="connsiteY136" fmla="*/ 6094048 h 6551875"/>
              <a:gd name="connsiteX137" fmla="*/ 5705211 w 12191999"/>
              <a:gd name="connsiteY137" fmla="*/ 6113098 h 6551875"/>
              <a:gd name="connsiteX138" fmla="*/ 5668697 w 12191999"/>
              <a:gd name="connsiteY138" fmla="*/ 6132148 h 6551875"/>
              <a:gd name="connsiteX139" fmla="*/ 5627422 w 12191999"/>
              <a:gd name="connsiteY139" fmla="*/ 6148023 h 6551875"/>
              <a:gd name="connsiteX140" fmla="*/ 5581384 w 12191999"/>
              <a:gd name="connsiteY140" fmla="*/ 6162311 h 6551875"/>
              <a:gd name="connsiteX141" fmla="*/ 5528997 w 12191999"/>
              <a:gd name="connsiteY141" fmla="*/ 6173423 h 6551875"/>
              <a:gd name="connsiteX142" fmla="*/ 5468672 w 12191999"/>
              <a:gd name="connsiteY142" fmla="*/ 6181361 h 6551875"/>
              <a:gd name="connsiteX143" fmla="*/ 5410200 w 12191999"/>
              <a:gd name="connsiteY143" fmla="*/ 6182721 h 6551875"/>
              <a:gd name="connsiteX144" fmla="*/ 5351728 w 12191999"/>
              <a:gd name="connsiteY144" fmla="*/ 6181361 h 6551875"/>
              <a:gd name="connsiteX145" fmla="*/ 5291402 w 12191999"/>
              <a:gd name="connsiteY145" fmla="*/ 6173423 h 6551875"/>
              <a:gd name="connsiteX146" fmla="*/ 5239015 w 12191999"/>
              <a:gd name="connsiteY146" fmla="*/ 6162311 h 6551875"/>
              <a:gd name="connsiteX147" fmla="*/ 5192979 w 12191999"/>
              <a:gd name="connsiteY147" fmla="*/ 6148023 h 6551875"/>
              <a:gd name="connsiteX148" fmla="*/ 5151703 w 12191999"/>
              <a:gd name="connsiteY148" fmla="*/ 6132148 h 6551875"/>
              <a:gd name="connsiteX149" fmla="*/ 5115190 w 12191999"/>
              <a:gd name="connsiteY149" fmla="*/ 6113098 h 6551875"/>
              <a:gd name="connsiteX150" fmla="*/ 5077092 w 12191999"/>
              <a:gd name="connsiteY150" fmla="*/ 6094048 h 6551875"/>
              <a:gd name="connsiteX151" fmla="*/ 5038990 w 12191999"/>
              <a:gd name="connsiteY151" fmla="*/ 6074998 h 6551875"/>
              <a:gd name="connsiteX152" fmla="*/ 5002479 w 12191999"/>
              <a:gd name="connsiteY152" fmla="*/ 6059123 h 6551875"/>
              <a:gd name="connsiteX153" fmla="*/ 4961203 w 12191999"/>
              <a:gd name="connsiteY153" fmla="*/ 6043248 h 6551875"/>
              <a:gd name="connsiteX154" fmla="*/ 4915166 w 12191999"/>
              <a:gd name="connsiteY154" fmla="*/ 6027373 h 6551875"/>
              <a:gd name="connsiteX155" fmla="*/ 4862778 w 12191999"/>
              <a:gd name="connsiteY155" fmla="*/ 6016261 h 6551875"/>
              <a:gd name="connsiteX156" fmla="*/ 4802454 w 12191999"/>
              <a:gd name="connsiteY156" fmla="*/ 6009911 h 6551875"/>
              <a:gd name="connsiteX157" fmla="*/ 4734190 w 12191999"/>
              <a:gd name="connsiteY157" fmla="*/ 6006736 h 6551875"/>
              <a:gd name="connsiteX158" fmla="*/ 4665929 w 12191999"/>
              <a:gd name="connsiteY158" fmla="*/ 6009911 h 6551875"/>
              <a:gd name="connsiteX159" fmla="*/ 4605603 w 12191999"/>
              <a:gd name="connsiteY159" fmla="*/ 6016261 h 6551875"/>
              <a:gd name="connsiteX160" fmla="*/ 4553217 w 12191999"/>
              <a:gd name="connsiteY160" fmla="*/ 6027373 h 6551875"/>
              <a:gd name="connsiteX161" fmla="*/ 4507178 w 12191999"/>
              <a:gd name="connsiteY161" fmla="*/ 6043248 h 6551875"/>
              <a:gd name="connsiteX162" fmla="*/ 4465903 w 12191999"/>
              <a:gd name="connsiteY162" fmla="*/ 6059123 h 6551875"/>
              <a:gd name="connsiteX163" fmla="*/ 4429390 w 12191999"/>
              <a:gd name="connsiteY163" fmla="*/ 6074998 h 6551875"/>
              <a:gd name="connsiteX164" fmla="*/ 4353190 w 12191999"/>
              <a:gd name="connsiteY164" fmla="*/ 6113098 h 6551875"/>
              <a:gd name="connsiteX165" fmla="*/ 4316678 w 12191999"/>
              <a:gd name="connsiteY165" fmla="*/ 6132148 h 6551875"/>
              <a:gd name="connsiteX166" fmla="*/ 4275403 w 12191999"/>
              <a:gd name="connsiteY166" fmla="*/ 6148023 h 6551875"/>
              <a:gd name="connsiteX167" fmla="*/ 4229365 w 12191999"/>
              <a:gd name="connsiteY167" fmla="*/ 6162311 h 6551875"/>
              <a:gd name="connsiteX168" fmla="*/ 4176978 w 12191999"/>
              <a:gd name="connsiteY168" fmla="*/ 6173423 h 6551875"/>
              <a:gd name="connsiteX169" fmla="*/ 4116653 w 12191999"/>
              <a:gd name="connsiteY169" fmla="*/ 6181361 h 6551875"/>
              <a:gd name="connsiteX170" fmla="*/ 4048390 w 12191999"/>
              <a:gd name="connsiteY170" fmla="*/ 6182948 h 6551875"/>
              <a:gd name="connsiteX171" fmla="*/ 3980128 w 12191999"/>
              <a:gd name="connsiteY171" fmla="*/ 6181361 h 6551875"/>
              <a:gd name="connsiteX172" fmla="*/ 3919803 w 12191999"/>
              <a:gd name="connsiteY172" fmla="*/ 6173423 h 6551875"/>
              <a:gd name="connsiteX173" fmla="*/ 3867415 w 12191999"/>
              <a:gd name="connsiteY173" fmla="*/ 6162311 h 6551875"/>
              <a:gd name="connsiteX174" fmla="*/ 3821378 w 12191999"/>
              <a:gd name="connsiteY174" fmla="*/ 6148023 h 6551875"/>
              <a:gd name="connsiteX175" fmla="*/ 3780103 w 12191999"/>
              <a:gd name="connsiteY175" fmla="*/ 6132148 h 6551875"/>
              <a:gd name="connsiteX176" fmla="*/ 3743590 w 12191999"/>
              <a:gd name="connsiteY176" fmla="*/ 6113098 h 6551875"/>
              <a:gd name="connsiteX177" fmla="*/ 3705490 w 12191999"/>
              <a:gd name="connsiteY177" fmla="*/ 6094048 h 6551875"/>
              <a:gd name="connsiteX178" fmla="*/ 3667390 w 12191999"/>
              <a:gd name="connsiteY178" fmla="*/ 6074998 h 6551875"/>
              <a:gd name="connsiteX179" fmla="*/ 3630878 w 12191999"/>
              <a:gd name="connsiteY179" fmla="*/ 6059123 h 6551875"/>
              <a:gd name="connsiteX180" fmla="*/ 3589603 w 12191999"/>
              <a:gd name="connsiteY180" fmla="*/ 6043248 h 6551875"/>
              <a:gd name="connsiteX181" fmla="*/ 3543565 w 12191999"/>
              <a:gd name="connsiteY181" fmla="*/ 6027373 h 6551875"/>
              <a:gd name="connsiteX182" fmla="*/ 3491178 w 12191999"/>
              <a:gd name="connsiteY182" fmla="*/ 6016261 h 6551875"/>
              <a:gd name="connsiteX183" fmla="*/ 3430853 w 12191999"/>
              <a:gd name="connsiteY183" fmla="*/ 6009911 h 6551875"/>
              <a:gd name="connsiteX184" fmla="*/ 3361003 w 12191999"/>
              <a:gd name="connsiteY184" fmla="*/ 6006736 h 6551875"/>
              <a:gd name="connsiteX185" fmla="*/ 3294328 w 12191999"/>
              <a:gd name="connsiteY185" fmla="*/ 6009911 h 6551875"/>
              <a:gd name="connsiteX186" fmla="*/ 3234003 w 12191999"/>
              <a:gd name="connsiteY186" fmla="*/ 6016261 h 6551875"/>
              <a:gd name="connsiteX187" fmla="*/ 3181615 w 12191999"/>
              <a:gd name="connsiteY187" fmla="*/ 6027373 h 6551875"/>
              <a:gd name="connsiteX188" fmla="*/ 3135578 w 12191999"/>
              <a:gd name="connsiteY188" fmla="*/ 6043248 h 6551875"/>
              <a:gd name="connsiteX189" fmla="*/ 3094303 w 12191999"/>
              <a:gd name="connsiteY189" fmla="*/ 6059123 h 6551875"/>
              <a:gd name="connsiteX190" fmla="*/ 3057790 w 12191999"/>
              <a:gd name="connsiteY190" fmla="*/ 6074998 h 6551875"/>
              <a:gd name="connsiteX191" fmla="*/ 3019690 w 12191999"/>
              <a:gd name="connsiteY191" fmla="*/ 6094048 h 6551875"/>
              <a:gd name="connsiteX192" fmla="*/ 2981590 w 12191999"/>
              <a:gd name="connsiteY192" fmla="*/ 6113098 h 6551875"/>
              <a:gd name="connsiteX193" fmla="*/ 2945078 w 12191999"/>
              <a:gd name="connsiteY193" fmla="*/ 6132148 h 6551875"/>
              <a:gd name="connsiteX194" fmla="*/ 2903803 w 12191999"/>
              <a:gd name="connsiteY194" fmla="*/ 6148023 h 6551875"/>
              <a:gd name="connsiteX195" fmla="*/ 2857765 w 12191999"/>
              <a:gd name="connsiteY195" fmla="*/ 6162311 h 6551875"/>
              <a:gd name="connsiteX196" fmla="*/ 2805378 w 12191999"/>
              <a:gd name="connsiteY196" fmla="*/ 6173423 h 6551875"/>
              <a:gd name="connsiteX197" fmla="*/ 2745053 w 12191999"/>
              <a:gd name="connsiteY197" fmla="*/ 6181361 h 6551875"/>
              <a:gd name="connsiteX198" fmla="*/ 2676790 w 12191999"/>
              <a:gd name="connsiteY198" fmla="*/ 6182948 h 6551875"/>
              <a:gd name="connsiteX199" fmla="*/ 2608528 w 12191999"/>
              <a:gd name="connsiteY199" fmla="*/ 6181361 h 6551875"/>
              <a:gd name="connsiteX200" fmla="*/ 2548203 w 12191999"/>
              <a:gd name="connsiteY200" fmla="*/ 6173423 h 6551875"/>
              <a:gd name="connsiteX201" fmla="*/ 2495815 w 12191999"/>
              <a:gd name="connsiteY201" fmla="*/ 6162311 h 6551875"/>
              <a:gd name="connsiteX202" fmla="*/ 2449778 w 12191999"/>
              <a:gd name="connsiteY202" fmla="*/ 6148023 h 6551875"/>
              <a:gd name="connsiteX203" fmla="*/ 2408503 w 12191999"/>
              <a:gd name="connsiteY203" fmla="*/ 6132148 h 6551875"/>
              <a:gd name="connsiteX204" fmla="*/ 2371990 w 12191999"/>
              <a:gd name="connsiteY204" fmla="*/ 6113098 h 6551875"/>
              <a:gd name="connsiteX205" fmla="*/ 2333890 w 12191999"/>
              <a:gd name="connsiteY205" fmla="*/ 6094048 h 6551875"/>
              <a:gd name="connsiteX206" fmla="*/ 2295790 w 12191999"/>
              <a:gd name="connsiteY206" fmla="*/ 6074998 h 6551875"/>
              <a:gd name="connsiteX207" fmla="*/ 2259278 w 12191999"/>
              <a:gd name="connsiteY207" fmla="*/ 6059123 h 6551875"/>
              <a:gd name="connsiteX208" fmla="*/ 2218003 w 12191999"/>
              <a:gd name="connsiteY208" fmla="*/ 6043248 h 6551875"/>
              <a:gd name="connsiteX209" fmla="*/ 2171965 w 12191999"/>
              <a:gd name="connsiteY209" fmla="*/ 6027373 h 6551875"/>
              <a:gd name="connsiteX210" fmla="*/ 2119578 w 12191999"/>
              <a:gd name="connsiteY210" fmla="*/ 6016261 h 6551875"/>
              <a:gd name="connsiteX211" fmla="*/ 2059253 w 12191999"/>
              <a:gd name="connsiteY211" fmla="*/ 6009911 h 6551875"/>
              <a:gd name="connsiteX212" fmla="*/ 1990990 w 12191999"/>
              <a:gd name="connsiteY212" fmla="*/ 6006736 h 6551875"/>
              <a:gd name="connsiteX213" fmla="*/ 1922728 w 12191999"/>
              <a:gd name="connsiteY213" fmla="*/ 6009911 h 6551875"/>
              <a:gd name="connsiteX214" fmla="*/ 1862403 w 12191999"/>
              <a:gd name="connsiteY214" fmla="*/ 6016261 h 6551875"/>
              <a:gd name="connsiteX215" fmla="*/ 1810015 w 12191999"/>
              <a:gd name="connsiteY215" fmla="*/ 6027373 h 6551875"/>
              <a:gd name="connsiteX216" fmla="*/ 1763978 w 12191999"/>
              <a:gd name="connsiteY216" fmla="*/ 6043248 h 6551875"/>
              <a:gd name="connsiteX217" fmla="*/ 1722703 w 12191999"/>
              <a:gd name="connsiteY217" fmla="*/ 6059123 h 6551875"/>
              <a:gd name="connsiteX218" fmla="*/ 1686190 w 12191999"/>
              <a:gd name="connsiteY218" fmla="*/ 6074998 h 6551875"/>
              <a:gd name="connsiteX219" fmla="*/ 1648090 w 12191999"/>
              <a:gd name="connsiteY219" fmla="*/ 6094048 h 6551875"/>
              <a:gd name="connsiteX220" fmla="*/ 1609990 w 12191999"/>
              <a:gd name="connsiteY220" fmla="*/ 6113098 h 6551875"/>
              <a:gd name="connsiteX221" fmla="*/ 1573478 w 12191999"/>
              <a:gd name="connsiteY221" fmla="*/ 6132148 h 6551875"/>
              <a:gd name="connsiteX222" fmla="*/ 1532203 w 12191999"/>
              <a:gd name="connsiteY222" fmla="*/ 6148023 h 6551875"/>
              <a:gd name="connsiteX223" fmla="*/ 1486165 w 12191999"/>
              <a:gd name="connsiteY223" fmla="*/ 6162311 h 6551875"/>
              <a:gd name="connsiteX224" fmla="*/ 1433778 w 12191999"/>
              <a:gd name="connsiteY224" fmla="*/ 6173423 h 6551875"/>
              <a:gd name="connsiteX225" fmla="*/ 1373453 w 12191999"/>
              <a:gd name="connsiteY225" fmla="*/ 6181361 h 6551875"/>
              <a:gd name="connsiteX226" fmla="*/ 1305190 w 12191999"/>
              <a:gd name="connsiteY226" fmla="*/ 6182948 h 6551875"/>
              <a:gd name="connsiteX227" fmla="*/ 1236928 w 12191999"/>
              <a:gd name="connsiteY227" fmla="*/ 6181361 h 6551875"/>
              <a:gd name="connsiteX228" fmla="*/ 1176603 w 12191999"/>
              <a:gd name="connsiteY228" fmla="*/ 6173423 h 6551875"/>
              <a:gd name="connsiteX229" fmla="*/ 1124215 w 12191999"/>
              <a:gd name="connsiteY229" fmla="*/ 6162311 h 6551875"/>
              <a:gd name="connsiteX230" fmla="*/ 1078178 w 12191999"/>
              <a:gd name="connsiteY230" fmla="*/ 6148023 h 6551875"/>
              <a:gd name="connsiteX231" fmla="*/ 1036903 w 12191999"/>
              <a:gd name="connsiteY231" fmla="*/ 6132148 h 6551875"/>
              <a:gd name="connsiteX232" fmla="*/ 1000390 w 12191999"/>
              <a:gd name="connsiteY232" fmla="*/ 6113098 h 6551875"/>
              <a:gd name="connsiteX233" fmla="*/ 962290 w 12191999"/>
              <a:gd name="connsiteY233" fmla="*/ 6094048 h 6551875"/>
              <a:gd name="connsiteX234" fmla="*/ 924190 w 12191999"/>
              <a:gd name="connsiteY234" fmla="*/ 6074998 h 6551875"/>
              <a:gd name="connsiteX235" fmla="*/ 887678 w 12191999"/>
              <a:gd name="connsiteY235" fmla="*/ 6059123 h 6551875"/>
              <a:gd name="connsiteX236" fmla="*/ 846403 w 12191999"/>
              <a:gd name="connsiteY236" fmla="*/ 6043248 h 6551875"/>
              <a:gd name="connsiteX237" fmla="*/ 800365 w 12191999"/>
              <a:gd name="connsiteY237" fmla="*/ 6027373 h 6551875"/>
              <a:gd name="connsiteX238" fmla="*/ 747978 w 12191999"/>
              <a:gd name="connsiteY238" fmla="*/ 6016261 h 6551875"/>
              <a:gd name="connsiteX239" fmla="*/ 687653 w 12191999"/>
              <a:gd name="connsiteY239" fmla="*/ 6009911 h 6551875"/>
              <a:gd name="connsiteX240" fmla="*/ 619390 w 12191999"/>
              <a:gd name="connsiteY240" fmla="*/ 6006736 h 6551875"/>
              <a:gd name="connsiteX241" fmla="*/ 551128 w 12191999"/>
              <a:gd name="connsiteY241" fmla="*/ 6009911 h 6551875"/>
              <a:gd name="connsiteX242" fmla="*/ 490803 w 12191999"/>
              <a:gd name="connsiteY242" fmla="*/ 6016261 h 6551875"/>
              <a:gd name="connsiteX243" fmla="*/ 438415 w 12191999"/>
              <a:gd name="connsiteY243" fmla="*/ 6027373 h 6551875"/>
              <a:gd name="connsiteX244" fmla="*/ 392378 w 12191999"/>
              <a:gd name="connsiteY244" fmla="*/ 6043248 h 6551875"/>
              <a:gd name="connsiteX245" fmla="*/ 351103 w 12191999"/>
              <a:gd name="connsiteY245" fmla="*/ 6059123 h 6551875"/>
              <a:gd name="connsiteX246" fmla="*/ 314590 w 12191999"/>
              <a:gd name="connsiteY246" fmla="*/ 6074998 h 6551875"/>
              <a:gd name="connsiteX247" fmla="*/ 276490 w 12191999"/>
              <a:gd name="connsiteY247" fmla="*/ 6094048 h 6551875"/>
              <a:gd name="connsiteX248" fmla="*/ 238390 w 12191999"/>
              <a:gd name="connsiteY248" fmla="*/ 6113098 h 6551875"/>
              <a:gd name="connsiteX249" fmla="*/ 201878 w 12191999"/>
              <a:gd name="connsiteY249" fmla="*/ 6132148 h 6551875"/>
              <a:gd name="connsiteX250" fmla="*/ 160603 w 12191999"/>
              <a:gd name="connsiteY250" fmla="*/ 6148023 h 6551875"/>
              <a:gd name="connsiteX251" fmla="*/ 114565 w 12191999"/>
              <a:gd name="connsiteY251" fmla="*/ 6162311 h 6551875"/>
              <a:gd name="connsiteX252" fmla="*/ 62178 w 12191999"/>
              <a:gd name="connsiteY252" fmla="*/ 6173423 h 6551875"/>
              <a:gd name="connsiteX253" fmla="*/ 1853 w 12191999"/>
              <a:gd name="connsiteY253" fmla="*/ 6181361 h 6551875"/>
              <a:gd name="connsiteX254" fmla="*/ 1 w 12191999"/>
              <a:gd name="connsiteY254" fmla="*/ 6181404 h 6551875"/>
              <a:gd name="connsiteX255" fmla="*/ 1 w 12191999"/>
              <a:gd name="connsiteY255" fmla="*/ 6551875 h 6551875"/>
              <a:gd name="connsiteX256" fmla="*/ 0 w 12191999"/>
              <a:gd name="connsiteY256" fmla="*/ 6551875 h 6551875"/>
              <a:gd name="connsiteX257" fmla="*/ 0 w 12191999"/>
              <a:gd name="connsiteY257" fmla="*/ 0 h 6551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Lst>
            <a:rect l="l" t="t" r="r" b="b"/>
            <a:pathLst>
              <a:path w="12191999" h="6551875">
                <a:moveTo>
                  <a:pt x="0" y="0"/>
                </a:moveTo>
                <a:lnTo>
                  <a:pt x="12191999" y="0"/>
                </a:lnTo>
                <a:lnTo>
                  <a:pt x="12191999" y="6181404"/>
                </a:lnTo>
                <a:lnTo>
                  <a:pt x="12190147" y="6181361"/>
                </a:lnTo>
                <a:lnTo>
                  <a:pt x="12129821" y="6173424"/>
                </a:lnTo>
                <a:lnTo>
                  <a:pt x="12077433" y="6162311"/>
                </a:lnTo>
                <a:lnTo>
                  <a:pt x="12031397" y="6148023"/>
                </a:lnTo>
                <a:lnTo>
                  <a:pt x="11990121" y="6132148"/>
                </a:lnTo>
                <a:lnTo>
                  <a:pt x="11953609" y="6113098"/>
                </a:lnTo>
                <a:lnTo>
                  <a:pt x="11915509" y="6094048"/>
                </a:lnTo>
                <a:lnTo>
                  <a:pt x="11877409" y="6074998"/>
                </a:lnTo>
                <a:lnTo>
                  <a:pt x="11840897" y="6059123"/>
                </a:lnTo>
                <a:lnTo>
                  <a:pt x="11799621" y="6043248"/>
                </a:lnTo>
                <a:lnTo>
                  <a:pt x="11753583" y="6027373"/>
                </a:lnTo>
                <a:lnTo>
                  <a:pt x="11701197" y="6016261"/>
                </a:lnTo>
                <a:lnTo>
                  <a:pt x="11640871" y="6009911"/>
                </a:lnTo>
                <a:lnTo>
                  <a:pt x="11572609" y="6006736"/>
                </a:lnTo>
                <a:lnTo>
                  <a:pt x="11504347" y="6009911"/>
                </a:lnTo>
                <a:lnTo>
                  <a:pt x="11444021" y="6016261"/>
                </a:lnTo>
                <a:lnTo>
                  <a:pt x="11391633" y="6027373"/>
                </a:lnTo>
                <a:lnTo>
                  <a:pt x="11345597" y="6043248"/>
                </a:lnTo>
                <a:lnTo>
                  <a:pt x="11304321" y="6059123"/>
                </a:lnTo>
                <a:lnTo>
                  <a:pt x="11267809" y="6074998"/>
                </a:lnTo>
                <a:lnTo>
                  <a:pt x="11229709" y="6094048"/>
                </a:lnTo>
                <a:lnTo>
                  <a:pt x="11191609" y="6113098"/>
                </a:lnTo>
                <a:lnTo>
                  <a:pt x="11155097" y="6132148"/>
                </a:lnTo>
                <a:lnTo>
                  <a:pt x="11113821" y="6148023"/>
                </a:lnTo>
                <a:lnTo>
                  <a:pt x="11067783" y="6162311"/>
                </a:lnTo>
                <a:lnTo>
                  <a:pt x="11015397" y="6173423"/>
                </a:lnTo>
                <a:lnTo>
                  <a:pt x="10955071" y="6181361"/>
                </a:lnTo>
                <a:lnTo>
                  <a:pt x="10886809" y="6182948"/>
                </a:lnTo>
                <a:lnTo>
                  <a:pt x="10818547" y="6181361"/>
                </a:lnTo>
                <a:lnTo>
                  <a:pt x="10758221" y="6173423"/>
                </a:lnTo>
                <a:lnTo>
                  <a:pt x="10705833" y="6162311"/>
                </a:lnTo>
                <a:lnTo>
                  <a:pt x="10659797" y="6148023"/>
                </a:lnTo>
                <a:lnTo>
                  <a:pt x="10618521" y="6132148"/>
                </a:lnTo>
                <a:lnTo>
                  <a:pt x="10582009" y="6113098"/>
                </a:lnTo>
                <a:lnTo>
                  <a:pt x="10543909" y="6094048"/>
                </a:lnTo>
                <a:lnTo>
                  <a:pt x="10505809" y="6074998"/>
                </a:lnTo>
                <a:lnTo>
                  <a:pt x="10469297" y="6059123"/>
                </a:lnTo>
                <a:lnTo>
                  <a:pt x="10428021" y="6043248"/>
                </a:lnTo>
                <a:lnTo>
                  <a:pt x="10381983" y="6027373"/>
                </a:lnTo>
                <a:lnTo>
                  <a:pt x="10329597" y="6016261"/>
                </a:lnTo>
                <a:lnTo>
                  <a:pt x="10269271" y="6009911"/>
                </a:lnTo>
                <a:lnTo>
                  <a:pt x="10201009" y="6006736"/>
                </a:lnTo>
                <a:lnTo>
                  <a:pt x="10132747" y="6009911"/>
                </a:lnTo>
                <a:lnTo>
                  <a:pt x="10072421" y="6016261"/>
                </a:lnTo>
                <a:lnTo>
                  <a:pt x="10020033" y="6027373"/>
                </a:lnTo>
                <a:lnTo>
                  <a:pt x="9973997" y="6043248"/>
                </a:lnTo>
                <a:lnTo>
                  <a:pt x="9932721" y="6059123"/>
                </a:lnTo>
                <a:lnTo>
                  <a:pt x="9896209" y="6074998"/>
                </a:lnTo>
                <a:lnTo>
                  <a:pt x="9820009" y="6113098"/>
                </a:lnTo>
                <a:lnTo>
                  <a:pt x="9783497" y="6132148"/>
                </a:lnTo>
                <a:lnTo>
                  <a:pt x="9742221" y="6148023"/>
                </a:lnTo>
                <a:lnTo>
                  <a:pt x="9696183" y="6162311"/>
                </a:lnTo>
                <a:lnTo>
                  <a:pt x="9643797" y="6173423"/>
                </a:lnTo>
                <a:lnTo>
                  <a:pt x="9583471" y="6181361"/>
                </a:lnTo>
                <a:lnTo>
                  <a:pt x="9515209" y="6182948"/>
                </a:lnTo>
                <a:lnTo>
                  <a:pt x="9446947" y="6181361"/>
                </a:lnTo>
                <a:lnTo>
                  <a:pt x="9386621" y="6173423"/>
                </a:lnTo>
                <a:lnTo>
                  <a:pt x="9334233" y="6162311"/>
                </a:lnTo>
                <a:lnTo>
                  <a:pt x="9288197" y="6148023"/>
                </a:lnTo>
                <a:lnTo>
                  <a:pt x="9246921" y="6132148"/>
                </a:lnTo>
                <a:lnTo>
                  <a:pt x="9210409" y="6113098"/>
                </a:lnTo>
                <a:lnTo>
                  <a:pt x="9172309" y="6094048"/>
                </a:lnTo>
                <a:lnTo>
                  <a:pt x="9134209" y="6074998"/>
                </a:lnTo>
                <a:lnTo>
                  <a:pt x="9097697" y="6059123"/>
                </a:lnTo>
                <a:lnTo>
                  <a:pt x="9056421" y="6043248"/>
                </a:lnTo>
                <a:lnTo>
                  <a:pt x="9010383" y="6027373"/>
                </a:lnTo>
                <a:lnTo>
                  <a:pt x="8957997" y="6016261"/>
                </a:lnTo>
                <a:lnTo>
                  <a:pt x="8897671" y="6009911"/>
                </a:lnTo>
                <a:lnTo>
                  <a:pt x="8827821" y="6006736"/>
                </a:lnTo>
                <a:lnTo>
                  <a:pt x="8761147" y="6009911"/>
                </a:lnTo>
                <a:lnTo>
                  <a:pt x="8700821" y="6016261"/>
                </a:lnTo>
                <a:lnTo>
                  <a:pt x="8648433" y="6027373"/>
                </a:lnTo>
                <a:lnTo>
                  <a:pt x="8602397" y="6043248"/>
                </a:lnTo>
                <a:lnTo>
                  <a:pt x="8561121" y="6059123"/>
                </a:lnTo>
                <a:lnTo>
                  <a:pt x="8524609" y="6074998"/>
                </a:lnTo>
                <a:lnTo>
                  <a:pt x="8486509" y="6094048"/>
                </a:lnTo>
                <a:lnTo>
                  <a:pt x="8448409" y="6113098"/>
                </a:lnTo>
                <a:lnTo>
                  <a:pt x="8411897" y="6132148"/>
                </a:lnTo>
                <a:lnTo>
                  <a:pt x="8370622" y="6148023"/>
                </a:lnTo>
                <a:lnTo>
                  <a:pt x="8324584" y="6162311"/>
                </a:lnTo>
                <a:lnTo>
                  <a:pt x="8272197" y="6173423"/>
                </a:lnTo>
                <a:lnTo>
                  <a:pt x="8211872" y="6181361"/>
                </a:lnTo>
                <a:lnTo>
                  <a:pt x="8143609" y="6182948"/>
                </a:lnTo>
                <a:lnTo>
                  <a:pt x="8075347" y="6181361"/>
                </a:lnTo>
                <a:lnTo>
                  <a:pt x="8015022" y="6173423"/>
                </a:lnTo>
                <a:lnTo>
                  <a:pt x="7962634" y="6162311"/>
                </a:lnTo>
                <a:lnTo>
                  <a:pt x="7916597" y="6148023"/>
                </a:lnTo>
                <a:lnTo>
                  <a:pt x="7875322" y="6132148"/>
                </a:lnTo>
                <a:lnTo>
                  <a:pt x="7838809" y="6113098"/>
                </a:lnTo>
                <a:lnTo>
                  <a:pt x="7800709" y="6094048"/>
                </a:lnTo>
                <a:lnTo>
                  <a:pt x="7762609" y="6074998"/>
                </a:lnTo>
                <a:lnTo>
                  <a:pt x="7726097" y="6059123"/>
                </a:lnTo>
                <a:lnTo>
                  <a:pt x="7684822" y="6043248"/>
                </a:lnTo>
                <a:lnTo>
                  <a:pt x="7638784" y="6027373"/>
                </a:lnTo>
                <a:lnTo>
                  <a:pt x="7586397" y="6016261"/>
                </a:lnTo>
                <a:lnTo>
                  <a:pt x="7526072" y="6009911"/>
                </a:lnTo>
                <a:lnTo>
                  <a:pt x="7457809" y="6006736"/>
                </a:lnTo>
                <a:lnTo>
                  <a:pt x="7389547" y="6009911"/>
                </a:lnTo>
                <a:lnTo>
                  <a:pt x="7329222" y="6016261"/>
                </a:lnTo>
                <a:lnTo>
                  <a:pt x="7276834" y="6027373"/>
                </a:lnTo>
                <a:lnTo>
                  <a:pt x="7230797" y="6043248"/>
                </a:lnTo>
                <a:lnTo>
                  <a:pt x="7189522" y="6059123"/>
                </a:lnTo>
                <a:lnTo>
                  <a:pt x="7153009" y="6074998"/>
                </a:lnTo>
                <a:lnTo>
                  <a:pt x="7114909" y="6094048"/>
                </a:lnTo>
                <a:lnTo>
                  <a:pt x="7076809" y="6113098"/>
                </a:lnTo>
                <a:lnTo>
                  <a:pt x="7040297" y="6132148"/>
                </a:lnTo>
                <a:lnTo>
                  <a:pt x="6999022" y="6148023"/>
                </a:lnTo>
                <a:lnTo>
                  <a:pt x="6952984" y="6162311"/>
                </a:lnTo>
                <a:lnTo>
                  <a:pt x="6900597" y="6173423"/>
                </a:lnTo>
                <a:lnTo>
                  <a:pt x="6840272" y="6181361"/>
                </a:lnTo>
                <a:lnTo>
                  <a:pt x="6781800" y="6182721"/>
                </a:lnTo>
                <a:lnTo>
                  <a:pt x="6723328" y="6181361"/>
                </a:lnTo>
                <a:lnTo>
                  <a:pt x="6663003" y="6173423"/>
                </a:lnTo>
                <a:lnTo>
                  <a:pt x="6610615" y="6162311"/>
                </a:lnTo>
                <a:lnTo>
                  <a:pt x="6564578" y="6148023"/>
                </a:lnTo>
                <a:lnTo>
                  <a:pt x="6523303" y="6132148"/>
                </a:lnTo>
                <a:lnTo>
                  <a:pt x="6486790" y="6113098"/>
                </a:lnTo>
                <a:lnTo>
                  <a:pt x="6448690" y="6094048"/>
                </a:lnTo>
                <a:lnTo>
                  <a:pt x="6410590" y="6074998"/>
                </a:lnTo>
                <a:lnTo>
                  <a:pt x="6374078" y="6059123"/>
                </a:lnTo>
                <a:lnTo>
                  <a:pt x="6332803" y="6043248"/>
                </a:lnTo>
                <a:lnTo>
                  <a:pt x="6286765" y="6027373"/>
                </a:lnTo>
                <a:lnTo>
                  <a:pt x="6234378" y="6016261"/>
                </a:lnTo>
                <a:lnTo>
                  <a:pt x="6174053" y="6009911"/>
                </a:lnTo>
                <a:lnTo>
                  <a:pt x="6105790" y="6006736"/>
                </a:lnTo>
                <a:lnTo>
                  <a:pt x="6096000" y="6007191"/>
                </a:lnTo>
                <a:lnTo>
                  <a:pt x="6086211" y="6006736"/>
                </a:lnTo>
                <a:lnTo>
                  <a:pt x="6017949" y="6009911"/>
                </a:lnTo>
                <a:lnTo>
                  <a:pt x="5957622" y="6016261"/>
                </a:lnTo>
                <a:lnTo>
                  <a:pt x="5905235" y="6027373"/>
                </a:lnTo>
                <a:lnTo>
                  <a:pt x="5859197" y="6043248"/>
                </a:lnTo>
                <a:lnTo>
                  <a:pt x="5817922" y="6059123"/>
                </a:lnTo>
                <a:lnTo>
                  <a:pt x="5781409" y="6074998"/>
                </a:lnTo>
                <a:lnTo>
                  <a:pt x="5743309" y="6094048"/>
                </a:lnTo>
                <a:lnTo>
                  <a:pt x="5705211" y="6113098"/>
                </a:lnTo>
                <a:lnTo>
                  <a:pt x="5668697" y="6132148"/>
                </a:lnTo>
                <a:lnTo>
                  <a:pt x="5627422" y="6148023"/>
                </a:lnTo>
                <a:lnTo>
                  <a:pt x="5581384" y="6162311"/>
                </a:lnTo>
                <a:lnTo>
                  <a:pt x="5528997" y="6173423"/>
                </a:lnTo>
                <a:lnTo>
                  <a:pt x="5468672" y="6181361"/>
                </a:lnTo>
                <a:lnTo>
                  <a:pt x="5410200" y="6182721"/>
                </a:lnTo>
                <a:lnTo>
                  <a:pt x="5351728" y="6181361"/>
                </a:lnTo>
                <a:lnTo>
                  <a:pt x="5291402" y="6173423"/>
                </a:lnTo>
                <a:lnTo>
                  <a:pt x="5239015" y="6162311"/>
                </a:lnTo>
                <a:lnTo>
                  <a:pt x="5192979" y="6148023"/>
                </a:lnTo>
                <a:lnTo>
                  <a:pt x="5151703" y="6132148"/>
                </a:lnTo>
                <a:lnTo>
                  <a:pt x="5115190" y="6113098"/>
                </a:lnTo>
                <a:lnTo>
                  <a:pt x="5077092" y="6094048"/>
                </a:lnTo>
                <a:lnTo>
                  <a:pt x="5038990" y="6074998"/>
                </a:lnTo>
                <a:lnTo>
                  <a:pt x="5002479" y="6059123"/>
                </a:lnTo>
                <a:lnTo>
                  <a:pt x="4961203" y="6043248"/>
                </a:lnTo>
                <a:lnTo>
                  <a:pt x="4915166" y="6027373"/>
                </a:lnTo>
                <a:lnTo>
                  <a:pt x="4862778" y="6016261"/>
                </a:lnTo>
                <a:lnTo>
                  <a:pt x="4802454" y="6009911"/>
                </a:lnTo>
                <a:lnTo>
                  <a:pt x="4734190" y="6006736"/>
                </a:lnTo>
                <a:lnTo>
                  <a:pt x="4665929" y="6009911"/>
                </a:lnTo>
                <a:lnTo>
                  <a:pt x="4605603" y="6016261"/>
                </a:lnTo>
                <a:lnTo>
                  <a:pt x="4553217" y="6027373"/>
                </a:lnTo>
                <a:lnTo>
                  <a:pt x="4507178" y="6043248"/>
                </a:lnTo>
                <a:lnTo>
                  <a:pt x="4465903" y="6059123"/>
                </a:lnTo>
                <a:lnTo>
                  <a:pt x="4429390" y="6074998"/>
                </a:lnTo>
                <a:lnTo>
                  <a:pt x="4353190" y="6113098"/>
                </a:lnTo>
                <a:lnTo>
                  <a:pt x="4316678" y="6132148"/>
                </a:lnTo>
                <a:lnTo>
                  <a:pt x="4275403" y="6148023"/>
                </a:lnTo>
                <a:lnTo>
                  <a:pt x="4229365" y="6162311"/>
                </a:lnTo>
                <a:lnTo>
                  <a:pt x="4176978" y="6173423"/>
                </a:lnTo>
                <a:lnTo>
                  <a:pt x="4116653" y="6181361"/>
                </a:lnTo>
                <a:lnTo>
                  <a:pt x="4048390" y="6182948"/>
                </a:lnTo>
                <a:lnTo>
                  <a:pt x="3980128" y="6181361"/>
                </a:lnTo>
                <a:lnTo>
                  <a:pt x="3919803" y="6173423"/>
                </a:lnTo>
                <a:lnTo>
                  <a:pt x="3867415" y="6162311"/>
                </a:lnTo>
                <a:lnTo>
                  <a:pt x="3821378" y="6148023"/>
                </a:lnTo>
                <a:lnTo>
                  <a:pt x="3780103" y="6132148"/>
                </a:lnTo>
                <a:lnTo>
                  <a:pt x="3743590" y="6113098"/>
                </a:lnTo>
                <a:lnTo>
                  <a:pt x="3705490" y="6094048"/>
                </a:lnTo>
                <a:lnTo>
                  <a:pt x="3667390" y="6074998"/>
                </a:lnTo>
                <a:lnTo>
                  <a:pt x="3630878" y="6059123"/>
                </a:lnTo>
                <a:lnTo>
                  <a:pt x="3589603" y="6043248"/>
                </a:lnTo>
                <a:lnTo>
                  <a:pt x="3543565" y="6027373"/>
                </a:lnTo>
                <a:lnTo>
                  <a:pt x="3491178" y="6016261"/>
                </a:lnTo>
                <a:lnTo>
                  <a:pt x="3430853" y="6009911"/>
                </a:lnTo>
                <a:lnTo>
                  <a:pt x="3361003" y="6006736"/>
                </a:lnTo>
                <a:lnTo>
                  <a:pt x="3294328" y="6009911"/>
                </a:lnTo>
                <a:lnTo>
                  <a:pt x="3234003" y="6016261"/>
                </a:lnTo>
                <a:lnTo>
                  <a:pt x="3181615" y="6027373"/>
                </a:lnTo>
                <a:lnTo>
                  <a:pt x="3135578" y="6043248"/>
                </a:lnTo>
                <a:lnTo>
                  <a:pt x="3094303" y="6059123"/>
                </a:lnTo>
                <a:lnTo>
                  <a:pt x="3057790" y="6074998"/>
                </a:lnTo>
                <a:lnTo>
                  <a:pt x="3019690" y="6094048"/>
                </a:lnTo>
                <a:lnTo>
                  <a:pt x="2981590" y="6113098"/>
                </a:lnTo>
                <a:lnTo>
                  <a:pt x="2945078" y="6132148"/>
                </a:lnTo>
                <a:lnTo>
                  <a:pt x="2903803" y="6148023"/>
                </a:lnTo>
                <a:lnTo>
                  <a:pt x="2857765" y="6162311"/>
                </a:lnTo>
                <a:lnTo>
                  <a:pt x="2805378" y="6173423"/>
                </a:lnTo>
                <a:lnTo>
                  <a:pt x="2745053" y="6181361"/>
                </a:lnTo>
                <a:lnTo>
                  <a:pt x="2676790" y="6182948"/>
                </a:lnTo>
                <a:lnTo>
                  <a:pt x="2608528" y="6181361"/>
                </a:lnTo>
                <a:lnTo>
                  <a:pt x="2548203" y="6173423"/>
                </a:lnTo>
                <a:lnTo>
                  <a:pt x="2495815" y="6162311"/>
                </a:lnTo>
                <a:lnTo>
                  <a:pt x="2449778" y="6148023"/>
                </a:lnTo>
                <a:lnTo>
                  <a:pt x="2408503" y="6132148"/>
                </a:lnTo>
                <a:lnTo>
                  <a:pt x="2371990" y="6113098"/>
                </a:lnTo>
                <a:lnTo>
                  <a:pt x="2333890" y="6094048"/>
                </a:lnTo>
                <a:lnTo>
                  <a:pt x="2295790" y="6074998"/>
                </a:lnTo>
                <a:lnTo>
                  <a:pt x="2259278" y="6059123"/>
                </a:lnTo>
                <a:lnTo>
                  <a:pt x="2218003" y="6043248"/>
                </a:lnTo>
                <a:lnTo>
                  <a:pt x="2171965" y="6027373"/>
                </a:lnTo>
                <a:lnTo>
                  <a:pt x="2119578" y="6016261"/>
                </a:lnTo>
                <a:lnTo>
                  <a:pt x="2059253" y="6009911"/>
                </a:lnTo>
                <a:lnTo>
                  <a:pt x="1990990" y="6006736"/>
                </a:lnTo>
                <a:lnTo>
                  <a:pt x="1922728" y="6009911"/>
                </a:lnTo>
                <a:lnTo>
                  <a:pt x="1862403" y="6016261"/>
                </a:lnTo>
                <a:lnTo>
                  <a:pt x="1810015" y="6027373"/>
                </a:lnTo>
                <a:lnTo>
                  <a:pt x="1763978" y="6043248"/>
                </a:lnTo>
                <a:lnTo>
                  <a:pt x="1722703" y="6059123"/>
                </a:lnTo>
                <a:lnTo>
                  <a:pt x="1686190" y="6074998"/>
                </a:lnTo>
                <a:lnTo>
                  <a:pt x="1648090" y="6094048"/>
                </a:lnTo>
                <a:lnTo>
                  <a:pt x="1609990" y="6113098"/>
                </a:lnTo>
                <a:lnTo>
                  <a:pt x="1573478" y="6132148"/>
                </a:lnTo>
                <a:lnTo>
                  <a:pt x="1532203" y="6148023"/>
                </a:lnTo>
                <a:lnTo>
                  <a:pt x="1486165" y="6162311"/>
                </a:lnTo>
                <a:lnTo>
                  <a:pt x="1433778" y="6173423"/>
                </a:lnTo>
                <a:lnTo>
                  <a:pt x="1373453" y="6181361"/>
                </a:lnTo>
                <a:lnTo>
                  <a:pt x="1305190" y="6182948"/>
                </a:lnTo>
                <a:lnTo>
                  <a:pt x="1236928" y="6181361"/>
                </a:lnTo>
                <a:lnTo>
                  <a:pt x="1176603" y="6173423"/>
                </a:lnTo>
                <a:lnTo>
                  <a:pt x="1124215" y="6162311"/>
                </a:lnTo>
                <a:lnTo>
                  <a:pt x="1078178" y="6148023"/>
                </a:lnTo>
                <a:lnTo>
                  <a:pt x="1036903" y="6132148"/>
                </a:lnTo>
                <a:lnTo>
                  <a:pt x="1000390" y="6113098"/>
                </a:lnTo>
                <a:lnTo>
                  <a:pt x="962290" y="6094048"/>
                </a:lnTo>
                <a:lnTo>
                  <a:pt x="924190" y="6074998"/>
                </a:lnTo>
                <a:lnTo>
                  <a:pt x="887678" y="6059123"/>
                </a:lnTo>
                <a:lnTo>
                  <a:pt x="846403" y="6043248"/>
                </a:lnTo>
                <a:lnTo>
                  <a:pt x="800365" y="6027373"/>
                </a:lnTo>
                <a:lnTo>
                  <a:pt x="747978" y="6016261"/>
                </a:lnTo>
                <a:lnTo>
                  <a:pt x="687653" y="6009911"/>
                </a:lnTo>
                <a:lnTo>
                  <a:pt x="619390" y="6006736"/>
                </a:lnTo>
                <a:lnTo>
                  <a:pt x="551128" y="6009911"/>
                </a:lnTo>
                <a:lnTo>
                  <a:pt x="490803" y="6016261"/>
                </a:lnTo>
                <a:lnTo>
                  <a:pt x="438415" y="6027373"/>
                </a:lnTo>
                <a:lnTo>
                  <a:pt x="392378" y="6043248"/>
                </a:lnTo>
                <a:lnTo>
                  <a:pt x="351103" y="6059123"/>
                </a:lnTo>
                <a:lnTo>
                  <a:pt x="314590" y="6074998"/>
                </a:lnTo>
                <a:lnTo>
                  <a:pt x="276490" y="6094048"/>
                </a:lnTo>
                <a:lnTo>
                  <a:pt x="238390" y="6113098"/>
                </a:lnTo>
                <a:lnTo>
                  <a:pt x="201878" y="6132148"/>
                </a:lnTo>
                <a:lnTo>
                  <a:pt x="160603" y="6148023"/>
                </a:lnTo>
                <a:lnTo>
                  <a:pt x="114565" y="6162311"/>
                </a:lnTo>
                <a:lnTo>
                  <a:pt x="62178" y="6173423"/>
                </a:lnTo>
                <a:lnTo>
                  <a:pt x="1853" y="6181361"/>
                </a:lnTo>
                <a:lnTo>
                  <a:pt x="1" y="6181404"/>
                </a:lnTo>
                <a:lnTo>
                  <a:pt x="1" y="6551875"/>
                </a:lnTo>
                <a:lnTo>
                  <a:pt x="0" y="6551875"/>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xmlns="" id="{EE12B7D1-24A7-7CFE-B1EE-A0CBB703A059}"/>
              </a:ext>
            </a:extLst>
          </p:cNvPr>
          <p:cNvSpPr>
            <a:spLocks noGrp="1"/>
          </p:cNvSpPr>
          <p:nvPr>
            <p:ph type="title"/>
          </p:nvPr>
        </p:nvSpPr>
        <p:spPr>
          <a:xfrm>
            <a:off x="766762" y="662399"/>
            <a:ext cx="10780830" cy="1494000"/>
          </a:xfrm>
        </p:spPr>
        <p:txBody>
          <a:bodyPr vert="horz" lIns="91440" tIns="45720" rIns="91440" bIns="45720" rtlCol="0" anchor="t">
            <a:normAutofit/>
          </a:bodyPr>
          <a:lstStyle/>
          <a:p>
            <a:r>
              <a:rPr lang="en-US" kern="1200">
                <a:solidFill>
                  <a:schemeClr val="tx1"/>
                </a:solidFill>
                <a:latin typeface="+mj-lt"/>
                <a:ea typeface="+mj-ea"/>
                <a:cs typeface="+mj-cs"/>
              </a:rPr>
              <a:t>800 jaar Westkapelle Stadsrechten</a:t>
            </a:r>
          </a:p>
        </p:txBody>
      </p:sp>
      <p:sp>
        <p:nvSpPr>
          <p:cNvPr id="2060" name="Tijdelijke aanduiding voor inhoud 3">
            <a:extLst>
              <a:ext uri="{FF2B5EF4-FFF2-40B4-BE49-F238E27FC236}">
                <a16:creationId xmlns:a16="http://schemas.microsoft.com/office/drawing/2014/main" xmlns="" id="{7A45372A-5682-CE26-78C9-7103A8CE9D55}"/>
              </a:ext>
            </a:extLst>
          </p:cNvPr>
          <p:cNvSpPr>
            <a:spLocks noGrp="1"/>
          </p:cNvSpPr>
          <p:nvPr>
            <p:ph sz="half" idx="2"/>
          </p:nvPr>
        </p:nvSpPr>
        <p:spPr>
          <a:xfrm>
            <a:off x="766763" y="2286002"/>
            <a:ext cx="5014912" cy="3322800"/>
          </a:xfrm>
        </p:spPr>
        <p:txBody>
          <a:bodyPr vert="horz" lIns="91440" tIns="45720" rIns="91440" bIns="45720" rtlCol="0">
            <a:normAutofit/>
          </a:bodyPr>
          <a:lstStyle/>
          <a:p>
            <a:r>
              <a:rPr lang="en-US" sz="2000" dirty="0">
                <a:solidFill>
                  <a:schemeClr val="tx1">
                    <a:alpha val="60000"/>
                  </a:schemeClr>
                </a:solidFill>
              </a:rPr>
              <a:t>We </a:t>
            </a:r>
            <a:r>
              <a:rPr lang="en-US" sz="2000" dirty="0" err="1">
                <a:solidFill>
                  <a:schemeClr val="tx1">
                    <a:alpha val="60000"/>
                  </a:schemeClr>
                </a:solidFill>
              </a:rPr>
              <a:t>moeten</a:t>
            </a:r>
            <a:r>
              <a:rPr lang="en-US" sz="2000" dirty="0">
                <a:solidFill>
                  <a:schemeClr val="tx1">
                    <a:alpha val="60000"/>
                  </a:schemeClr>
                </a:solidFill>
              </a:rPr>
              <a:t> </a:t>
            </a:r>
            <a:r>
              <a:rPr lang="en-US" sz="2000" dirty="0" err="1">
                <a:solidFill>
                  <a:schemeClr val="tx1">
                    <a:alpha val="60000"/>
                  </a:schemeClr>
                </a:solidFill>
              </a:rPr>
              <a:t>dit</a:t>
            </a:r>
            <a:r>
              <a:rPr lang="en-US" sz="2000" dirty="0">
                <a:solidFill>
                  <a:schemeClr val="tx1">
                    <a:alpha val="60000"/>
                  </a:schemeClr>
                </a:solidFill>
              </a:rPr>
              <a:t> </a:t>
            </a:r>
            <a:r>
              <a:rPr lang="en-US" sz="2000" dirty="0" err="1">
                <a:solidFill>
                  <a:schemeClr val="tx1">
                    <a:alpha val="60000"/>
                  </a:schemeClr>
                </a:solidFill>
              </a:rPr>
              <a:t>samen</a:t>
            </a:r>
            <a:r>
              <a:rPr lang="en-US" sz="2000" dirty="0">
                <a:solidFill>
                  <a:schemeClr val="tx1">
                    <a:alpha val="60000"/>
                  </a:schemeClr>
                </a:solidFill>
              </a:rPr>
              <a:t> </a:t>
            </a:r>
            <a:r>
              <a:rPr lang="en-US" sz="2000" dirty="0" err="1">
                <a:solidFill>
                  <a:schemeClr val="tx1">
                    <a:alpha val="60000"/>
                  </a:schemeClr>
                </a:solidFill>
              </a:rPr>
              <a:t>doen</a:t>
            </a:r>
            <a:endParaRPr lang="en-US" sz="2000" dirty="0">
              <a:solidFill>
                <a:schemeClr val="tx1">
                  <a:alpha val="60000"/>
                </a:schemeClr>
              </a:solidFill>
            </a:endParaRPr>
          </a:p>
          <a:p>
            <a:r>
              <a:rPr lang="en-US" sz="2000" dirty="0">
                <a:solidFill>
                  <a:schemeClr val="tx1">
                    <a:alpha val="60000"/>
                  </a:schemeClr>
                </a:solidFill>
              </a:rPr>
              <a:t>Plan </a:t>
            </a:r>
            <a:r>
              <a:rPr lang="en-US" sz="2000" dirty="0" err="1">
                <a:solidFill>
                  <a:schemeClr val="tx1">
                    <a:alpha val="60000"/>
                  </a:schemeClr>
                </a:solidFill>
              </a:rPr>
              <a:t>vanuit</a:t>
            </a:r>
            <a:r>
              <a:rPr lang="en-US" sz="2000" dirty="0">
                <a:solidFill>
                  <a:schemeClr val="tx1">
                    <a:alpha val="60000"/>
                  </a:schemeClr>
                </a:solidFill>
              </a:rPr>
              <a:t> de </a:t>
            </a:r>
            <a:r>
              <a:rPr lang="en-US" sz="2000" dirty="0" err="1">
                <a:solidFill>
                  <a:schemeClr val="tx1">
                    <a:alpha val="60000"/>
                  </a:schemeClr>
                </a:solidFill>
              </a:rPr>
              <a:t>werkgroep</a:t>
            </a:r>
            <a:endParaRPr lang="en-US" sz="2000" dirty="0">
              <a:solidFill>
                <a:schemeClr val="tx1">
                  <a:alpha val="60000"/>
                </a:schemeClr>
              </a:solidFill>
            </a:endParaRPr>
          </a:p>
          <a:p>
            <a:r>
              <a:rPr lang="en-US" sz="2000" dirty="0" err="1">
                <a:solidFill>
                  <a:schemeClr val="tx1">
                    <a:alpha val="60000"/>
                  </a:schemeClr>
                </a:solidFill>
              </a:rPr>
              <a:t>Werkgroep</a:t>
            </a:r>
            <a:r>
              <a:rPr lang="en-US" sz="2000" dirty="0">
                <a:solidFill>
                  <a:schemeClr val="tx1">
                    <a:alpha val="60000"/>
                  </a:schemeClr>
                </a:solidFill>
              </a:rPr>
              <a:t> </a:t>
            </a:r>
            <a:r>
              <a:rPr lang="en-US" sz="2000" dirty="0" err="1">
                <a:solidFill>
                  <a:schemeClr val="tx1">
                    <a:alpha val="60000"/>
                  </a:schemeClr>
                </a:solidFill>
              </a:rPr>
              <a:t>wil</a:t>
            </a:r>
            <a:r>
              <a:rPr lang="en-US" sz="2000" dirty="0">
                <a:solidFill>
                  <a:schemeClr val="tx1">
                    <a:alpha val="60000"/>
                  </a:schemeClr>
                </a:solidFill>
              </a:rPr>
              <a:t> </a:t>
            </a:r>
            <a:r>
              <a:rPr lang="en-US" sz="2000" dirty="0" err="1">
                <a:solidFill>
                  <a:schemeClr val="tx1">
                    <a:alpha val="60000"/>
                  </a:schemeClr>
                </a:solidFill>
              </a:rPr>
              <a:t>zoveel</a:t>
            </a:r>
            <a:r>
              <a:rPr lang="en-US" sz="2000" dirty="0">
                <a:solidFill>
                  <a:schemeClr val="tx1">
                    <a:alpha val="60000"/>
                  </a:schemeClr>
                </a:solidFill>
              </a:rPr>
              <a:t> </a:t>
            </a:r>
            <a:r>
              <a:rPr lang="en-US" sz="2000" dirty="0" err="1">
                <a:solidFill>
                  <a:schemeClr val="tx1">
                    <a:alpha val="60000"/>
                  </a:schemeClr>
                </a:solidFill>
              </a:rPr>
              <a:t>mogelijk</a:t>
            </a:r>
            <a:r>
              <a:rPr lang="en-US" sz="2000" dirty="0">
                <a:solidFill>
                  <a:schemeClr val="tx1">
                    <a:alpha val="60000"/>
                  </a:schemeClr>
                </a:solidFill>
              </a:rPr>
              <a:t> </a:t>
            </a:r>
            <a:r>
              <a:rPr lang="en-US" sz="2000" dirty="0" err="1">
                <a:solidFill>
                  <a:schemeClr val="tx1">
                    <a:alpha val="60000"/>
                  </a:schemeClr>
                </a:solidFill>
              </a:rPr>
              <a:t>faciliteren</a:t>
            </a:r>
            <a:endParaRPr lang="en-US" sz="2000" dirty="0">
              <a:solidFill>
                <a:schemeClr val="tx1">
                  <a:alpha val="60000"/>
                </a:schemeClr>
              </a:solidFill>
            </a:endParaRPr>
          </a:p>
          <a:p>
            <a:r>
              <a:rPr lang="en-US" sz="2000" dirty="0" err="1">
                <a:solidFill>
                  <a:schemeClr val="tx1">
                    <a:alpha val="60000"/>
                  </a:schemeClr>
                </a:solidFill>
              </a:rPr>
              <a:t>Jullie</a:t>
            </a:r>
            <a:r>
              <a:rPr lang="en-US" sz="2000" dirty="0">
                <a:solidFill>
                  <a:schemeClr val="tx1">
                    <a:alpha val="60000"/>
                  </a:schemeClr>
                </a:solidFill>
              </a:rPr>
              <a:t> laten </a:t>
            </a:r>
            <a:r>
              <a:rPr lang="en-US" sz="2000" dirty="0" err="1">
                <a:solidFill>
                  <a:schemeClr val="tx1">
                    <a:alpha val="60000"/>
                  </a:schemeClr>
                </a:solidFill>
              </a:rPr>
              <a:t>organiseren</a:t>
            </a:r>
            <a:endParaRPr lang="en-US" sz="2000" dirty="0">
              <a:solidFill>
                <a:schemeClr val="tx1">
                  <a:alpha val="60000"/>
                </a:schemeClr>
              </a:solidFill>
            </a:endParaRPr>
          </a:p>
          <a:p>
            <a:r>
              <a:rPr lang="en-US" sz="2000" dirty="0" err="1">
                <a:solidFill>
                  <a:schemeClr val="tx1">
                    <a:alpha val="60000"/>
                  </a:schemeClr>
                </a:solidFill>
              </a:rPr>
              <a:t>Iedereen</a:t>
            </a:r>
            <a:r>
              <a:rPr lang="en-US" sz="2000" dirty="0">
                <a:solidFill>
                  <a:schemeClr val="tx1">
                    <a:alpha val="60000"/>
                  </a:schemeClr>
                </a:solidFill>
              </a:rPr>
              <a:t> </a:t>
            </a:r>
            <a:r>
              <a:rPr lang="en-US" sz="2000" dirty="0" err="1">
                <a:solidFill>
                  <a:schemeClr val="tx1">
                    <a:alpha val="60000"/>
                  </a:schemeClr>
                </a:solidFill>
              </a:rPr>
              <a:t>heeft</a:t>
            </a:r>
            <a:r>
              <a:rPr lang="en-US" sz="2000" dirty="0">
                <a:solidFill>
                  <a:schemeClr val="tx1">
                    <a:alpha val="60000"/>
                  </a:schemeClr>
                </a:solidFill>
              </a:rPr>
              <a:t> de </a:t>
            </a:r>
            <a:r>
              <a:rPr lang="en-US" sz="2000" dirty="0" err="1">
                <a:solidFill>
                  <a:schemeClr val="tx1">
                    <a:alpha val="60000"/>
                  </a:schemeClr>
                </a:solidFill>
              </a:rPr>
              <a:t>kans</a:t>
            </a:r>
            <a:r>
              <a:rPr lang="en-US" sz="2000" dirty="0">
                <a:solidFill>
                  <a:schemeClr val="tx1">
                    <a:alpha val="60000"/>
                  </a:schemeClr>
                </a:solidFill>
              </a:rPr>
              <a:t> om mee </a:t>
            </a:r>
            <a:r>
              <a:rPr lang="en-US" sz="2000" dirty="0" err="1">
                <a:solidFill>
                  <a:schemeClr val="tx1">
                    <a:alpha val="60000"/>
                  </a:schemeClr>
                </a:solidFill>
              </a:rPr>
              <a:t>te</a:t>
            </a:r>
            <a:r>
              <a:rPr lang="en-US" sz="2000" dirty="0">
                <a:solidFill>
                  <a:schemeClr val="tx1">
                    <a:alpha val="60000"/>
                  </a:schemeClr>
                </a:solidFill>
              </a:rPr>
              <a:t> </a:t>
            </a:r>
            <a:r>
              <a:rPr lang="en-US" sz="2000" dirty="0" err="1">
                <a:solidFill>
                  <a:schemeClr val="tx1">
                    <a:alpha val="60000"/>
                  </a:schemeClr>
                </a:solidFill>
              </a:rPr>
              <a:t>doen</a:t>
            </a:r>
            <a:endParaRPr lang="en-US" sz="2000" dirty="0">
              <a:solidFill>
                <a:schemeClr val="tx1">
                  <a:alpha val="60000"/>
                </a:schemeClr>
              </a:solidFill>
            </a:endParaRPr>
          </a:p>
          <a:p>
            <a:r>
              <a:rPr lang="en-US" sz="2000" dirty="0" err="1">
                <a:solidFill>
                  <a:schemeClr val="tx1">
                    <a:alpha val="60000"/>
                  </a:schemeClr>
                </a:solidFill>
              </a:rPr>
              <a:t>Laagdrempelige</a:t>
            </a:r>
            <a:r>
              <a:rPr lang="en-US" sz="2000" dirty="0">
                <a:solidFill>
                  <a:schemeClr val="tx1">
                    <a:alpha val="60000"/>
                  </a:schemeClr>
                </a:solidFill>
              </a:rPr>
              <a:t> </a:t>
            </a:r>
            <a:r>
              <a:rPr lang="en-US" sz="2000" dirty="0" err="1">
                <a:solidFill>
                  <a:schemeClr val="tx1">
                    <a:alpha val="60000"/>
                  </a:schemeClr>
                </a:solidFill>
              </a:rPr>
              <a:t>evenementen</a:t>
            </a:r>
            <a:endParaRPr lang="en-US" sz="2000" dirty="0">
              <a:solidFill>
                <a:schemeClr val="tx1">
                  <a:alpha val="60000"/>
                </a:schemeClr>
              </a:solidFill>
            </a:endParaRPr>
          </a:p>
        </p:txBody>
      </p:sp>
      <p:pic>
        <p:nvPicPr>
          <p:cNvPr id="2050" name="Picture 2" descr="uncle-sam-clipart-we-need-you-6 | Oregon District 2 Indivisible">
            <a:extLst>
              <a:ext uri="{FF2B5EF4-FFF2-40B4-BE49-F238E27FC236}">
                <a16:creationId xmlns:a16="http://schemas.microsoft.com/office/drawing/2014/main" xmlns="" id="{33E734DD-FB99-602D-9B91-51CA0E18D3BB}"/>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6096000" y="2585215"/>
            <a:ext cx="5451592" cy="27257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714235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4935E06E-2949-DF38-3BCB-D599847F6BC3}"/>
              </a:ext>
            </a:extLst>
          </p:cNvPr>
          <p:cNvSpPr>
            <a:spLocks noGrp="1"/>
          </p:cNvSpPr>
          <p:nvPr>
            <p:ph type="title"/>
          </p:nvPr>
        </p:nvSpPr>
        <p:spPr/>
        <p:txBody>
          <a:bodyPr/>
          <a:lstStyle/>
          <a:p>
            <a:r>
              <a:rPr lang="nl-NL" dirty="0"/>
              <a:t>800 jaar Westkapelle Stadsrechten, de werkgroep</a:t>
            </a:r>
          </a:p>
        </p:txBody>
      </p:sp>
      <p:sp>
        <p:nvSpPr>
          <p:cNvPr id="3" name="Tijdelijke aanduiding voor inhoud 2">
            <a:extLst>
              <a:ext uri="{FF2B5EF4-FFF2-40B4-BE49-F238E27FC236}">
                <a16:creationId xmlns:a16="http://schemas.microsoft.com/office/drawing/2014/main" xmlns="" id="{E6D1C494-D566-6931-74AA-384344672AE3}"/>
              </a:ext>
            </a:extLst>
          </p:cNvPr>
          <p:cNvSpPr>
            <a:spLocks noGrp="1"/>
          </p:cNvSpPr>
          <p:nvPr>
            <p:ph sz="half" idx="1"/>
          </p:nvPr>
        </p:nvSpPr>
        <p:spPr/>
        <p:txBody>
          <a:bodyPr/>
          <a:lstStyle/>
          <a:p>
            <a:r>
              <a:rPr lang="nl-NL" dirty="0"/>
              <a:t>De werkgroep bestaat uit de volgende mensen, Jeanine van Marion, Ivo van Beekhuizen, Ronald van de Sande, Jeroen Huibregtse, Jos van Vaardegem, Erika </a:t>
            </a:r>
            <a:r>
              <a:rPr lang="nl-NL" dirty="0" err="1"/>
              <a:t>Toutenhoofd</a:t>
            </a:r>
            <a:r>
              <a:rPr lang="nl-NL" dirty="0"/>
              <a:t>, Kees Lievense, Dion Conté, Luna Dingemanse, Peter </a:t>
            </a:r>
            <a:r>
              <a:rPr lang="nl-NL" dirty="0" err="1"/>
              <a:t>Huibregste</a:t>
            </a:r>
            <a:r>
              <a:rPr lang="nl-NL" dirty="0"/>
              <a:t>, Ellen </a:t>
            </a:r>
            <a:r>
              <a:rPr lang="nl-NL" dirty="0" smtClean="0"/>
              <a:t>Gabriëlse, Saskia </a:t>
            </a:r>
            <a:r>
              <a:rPr lang="nl-NL" smtClean="0"/>
              <a:t>Kaland </a:t>
            </a:r>
            <a:r>
              <a:rPr lang="nl-NL" dirty="0"/>
              <a:t>en Jordy Conté. </a:t>
            </a:r>
          </a:p>
        </p:txBody>
      </p:sp>
      <p:graphicFrame>
        <p:nvGraphicFramePr>
          <p:cNvPr id="6" name="Tijdelijke aanduiding voor inhoud 3">
            <a:extLst>
              <a:ext uri="{FF2B5EF4-FFF2-40B4-BE49-F238E27FC236}">
                <a16:creationId xmlns:a16="http://schemas.microsoft.com/office/drawing/2014/main" xmlns="" id="{458E6FD6-351C-739D-F14E-6571F6DD6790}"/>
              </a:ext>
            </a:extLst>
          </p:cNvPr>
          <p:cNvGraphicFramePr>
            <a:graphicFrameLocks noGrp="1"/>
          </p:cNvGraphicFramePr>
          <p:nvPr>
            <p:ph sz="half" idx="2"/>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20454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7400B9E3-FDED-AE3C-C8DB-955629D891AD}"/>
              </a:ext>
            </a:extLst>
          </p:cNvPr>
          <p:cNvSpPr>
            <a:spLocks noGrp="1"/>
          </p:cNvSpPr>
          <p:nvPr>
            <p:ph type="title"/>
          </p:nvPr>
        </p:nvSpPr>
        <p:spPr/>
        <p:txBody>
          <a:bodyPr/>
          <a:lstStyle/>
          <a:p>
            <a:r>
              <a:rPr lang="nl-NL" dirty="0"/>
              <a:t>800 jaar Westkapelle Stadsrechten, ideeën </a:t>
            </a:r>
          </a:p>
        </p:txBody>
      </p:sp>
      <p:graphicFrame>
        <p:nvGraphicFramePr>
          <p:cNvPr id="1028" name="Tijdelijke aanduiding voor inhoud 3">
            <a:extLst>
              <a:ext uri="{FF2B5EF4-FFF2-40B4-BE49-F238E27FC236}">
                <a16:creationId xmlns:a16="http://schemas.microsoft.com/office/drawing/2014/main" xmlns="" id="{9F191207-993C-AE25-E0CF-CBFC0D10079A}"/>
              </a:ext>
            </a:extLst>
          </p:cNvPr>
          <p:cNvGraphicFramePr>
            <a:graphicFrameLocks noGrp="1"/>
          </p:cNvGraphicFramePr>
          <p:nvPr>
            <p:ph sz="half" idx="2"/>
          </p:nvPr>
        </p:nvGraphicFramePr>
        <p:xfrm>
          <a:off x="6172200" y="1825626"/>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6" name="Picture 2" descr="icoon-idee - Studio Stempel">
            <a:extLst>
              <a:ext uri="{FF2B5EF4-FFF2-40B4-BE49-F238E27FC236}">
                <a16:creationId xmlns:a16="http://schemas.microsoft.com/office/drawing/2014/main" xmlns="" id="{F179BA0F-51EC-D45F-42E6-124023AFC006}"/>
              </a:ext>
            </a:extLst>
          </p:cNvPr>
          <p:cNvPicPr>
            <a:picLocks noGrp="1" noChangeAspect="1" noChangeArrowheads="1"/>
          </p:cNvPicPr>
          <p:nvPr>
            <p:ph sz="half" idx="1"/>
          </p:nvPr>
        </p:nvPicPr>
        <p:blipFill>
          <a:blip r:embed="rId7">
            <a:extLst>
              <a:ext uri="{28A0092B-C50C-407E-A947-70E740481C1C}">
                <a14:useLocalDpi xmlns:a14="http://schemas.microsoft.com/office/drawing/2010/main" val="0"/>
              </a:ext>
            </a:extLst>
          </a:blip>
          <a:srcRect/>
          <a:stretch>
            <a:fillRect/>
          </a:stretch>
        </p:blipFill>
        <p:spPr bwMode="auto">
          <a:xfrm>
            <a:off x="1307487" y="1879781"/>
            <a:ext cx="4351337" cy="43513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39606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xmlns="" id="{231BF440-39FA-4087-84CC-2EEC0BBDAF2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Afbeelding 8" descr="Afbeelding met lucht, buiten, persoon, mensen&#10;&#10;Automatisch gegenereerde beschrijving">
            <a:extLst>
              <a:ext uri="{FF2B5EF4-FFF2-40B4-BE49-F238E27FC236}">
                <a16:creationId xmlns:a16="http://schemas.microsoft.com/office/drawing/2014/main" xmlns="" id="{FC8FFCD8-5E61-181A-2F9A-703FB9371D06}"/>
              </a:ext>
            </a:extLst>
          </p:cNvPr>
          <p:cNvPicPr>
            <a:picLocks noChangeAspect="1"/>
          </p:cNvPicPr>
          <p:nvPr/>
        </p:nvPicPr>
        <p:blipFill rotWithShape="1">
          <a:blip r:embed="rId2">
            <a:extLst>
              <a:ext uri="{28A0092B-C50C-407E-A947-70E740481C1C}">
                <a14:useLocalDpi xmlns:a14="http://schemas.microsoft.com/office/drawing/2010/main" val="0"/>
              </a:ext>
            </a:extLst>
          </a:blip>
          <a:srcRect t="7922" r="-1" b="-1"/>
          <a:stretch/>
        </p:blipFill>
        <p:spPr>
          <a:xfrm>
            <a:off x="4883025" y="10"/>
            <a:ext cx="7308975" cy="3364982"/>
          </a:xfrm>
          <a:custGeom>
            <a:avLst/>
            <a:gdLst/>
            <a:ahLst/>
            <a:cxnLst/>
            <a:rect l="l" t="t" r="r" b="b"/>
            <a:pathLst>
              <a:path w="7308975" h="3364992">
                <a:moveTo>
                  <a:pt x="0" y="0"/>
                </a:moveTo>
                <a:lnTo>
                  <a:pt x="7308975" y="0"/>
                </a:lnTo>
                <a:lnTo>
                  <a:pt x="7308975" y="3364992"/>
                </a:lnTo>
                <a:lnTo>
                  <a:pt x="1210305" y="3364992"/>
                </a:lnTo>
                <a:lnTo>
                  <a:pt x="1192705" y="2943200"/>
                </a:lnTo>
                <a:cubicBezTo>
                  <a:pt x="1098874" y="1825108"/>
                  <a:pt x="684692" y="821621"/>
                  <a:pt x="62981" y="69271"/>
                </a:cubicBezTo>
                <a:close/>
              </a:path>
            </a:pathLst>
          </a:custGeom>
        </p:spPr>
      </p:pic>
      <p:pic>
        <p:nvPicPr>
          <p:cNvPr id="7" name="Tijdelijke aanduiding voor inhoud 6" descr="Afbeelding met buiten, persoon, boom, poseren&#10;&#10;Automatisch gegenereerde beschrijving">
            <a:extLst>
              <a:ext uri="{FF2B5EF4-FFF2-40B4-BE49-F238E27FC236}">
                <a16:creationId xmlns:a16="http://schemas.microsoft.com/office/drawing/2014/main" xmlns="" id="{E4954BE8-7107-4093-5C11-111ACEB30A61}"/>
              </a:ext>
            </a:extLst>
          </p:cNvPr>
          <p:cNvPicPr>
            <a:picLocks noGrp="1" noChangeAspect="1"/>
          </p:cNvPicPr>
          <p:nvPr>
            <p:ph sz="half" idx="2"/>
          </p:nvPr>
        </p:nvPicPr>
        <p:blipFill rotWithShape="1">
          <a:blip r:embed="rId3">
            <a:extLst>
              <a:ext uri="{28A0092B-C50C-407E-A947-70E740481C1C}">
                <a14:useLocalDpi xmlns:a14="http://schemas.microsoft.com/office/drawing/2010/main" val="0"/>
              </a:ext>
            </a:extLst>
          </a:blip>
          <a:srcRect l="8136" r="17765"/>
          <a:stretch/>
        </p:blipFill>
        <p:spPr>
          <a:xfrm>
            <a:off x="4883025" y="3493008"/>
            <a:ext cx="7308975" cy="3364992"/>
          </a:xfrm>
          <a:custGeom>
            <a:avLst/>
            <a:gdLst/>
            <a:ahLst/>
            <a:cxnLst/>
            <a:rect l="l" t="t" r="r" b="b"/>
            <a:pathLst>
              <a:path w="7308975" h="3364992">
                <a:moveTo>
                  <a:pt x="1210305" y="0"/>
                </a:moveTo>
                <a:lnTo>
                  <a:pt x="7308975" y="0"/>
                </a:lnTo>
                <a:lnTo>
                  <a:pt x="7308975" y="3364992"/>
                </a:lnTo>
                <a:lnTo>
                  <a:pt x="0" y="3364992"/>
                </a:lnTo>
                <a:lnTo>
                  <a:pt x="62981" y="3295722"/>
                </a:lnTo>
                <a:cubicBezTo>
                  <a:pt x="684692" y="2543371"/>
                  <a:pt x="1098874" y="1539884"/>
                  <a:pt x="1192705" y="421793"/>
                </a:cubicBezTo>
                <a:close/>
              </a:path>
            </a:pathLst>
          </a:custGeom>
        </p:spPr>
      </p:pic>
      <p:sp useBgFill="1">
        <p:nvSpPr>
          <p:cNvPr id="16" name="Freeform: Shape 15">
            <a:extLst>
              <a:ext uri="{FF2B5EF4-FFF2-40B4-BE49-F238E27FC236}">
                <a16:creationId xmlns:a16="http://schemas.microsoft.com/office/drawing/2014/main" xmlns="" id="{F04E4CBA-303B-48BD-8451-C2701CB0EEB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6096001" cy="6858000"/>
          </a:xfrm>
          <a:custGeom>
            <a:avLst/>
            <a:gdLst>
              <a:gd name="connsiteX0" fmla="*/ 0 w 6096001"/>
              <a:gd name="connsiteY0" fmla="*/ 0 h 6858000"/>
              <a:gd name="connsiteX1" fmla="*/ 4883024 w 6096001"/>
              <a:gd name="connsiteY1" fmla="*/ 0 h 6858000"/>
              <a:gd name="connsiteX2" fmla="*/ 4946006 w 6096001"/>
              <a:gd name="connsiteY2" fmla="*/ 69271 h 6858000"/>
              <a:gd name="connsiteX3" fmla="*/ 6096001 w 6096001"/>
              <a:gd name="connsiteY3" fmla="*/ 3429000 h 6858000"/>
              <a:gd name="connsiteX4" fmla="*/ 4946006 w 6096001"/>
              <a:gd name="connsiteY4" fmla="*/ 6788730 h 6858000"/>
              <a:gd name="connsiteX5" fmla="*/ 4883024 w 6096001"/>
              <a:gd name="connsiteY5" fmla="*/ 6858000 h 6858000"/>
              <a:gd name="connsiteX6" fmla="*/ 0 w 609600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1" h="6858000">
                <a:moveTo>
                  <a:pt x="0" y="0"/>
                </a:moveTo>
                <a:lnTo>
                  <a:pt x="4883024" y="0"/>
                </a:lnTo>
                <a:lnTo>
                  <a:pt x="4946006" y="69271"/>
                </a:lnTo>
                <a:cubicBezTo>
                  <a:pt x="5656532" y="929100"/>
                  <a:pt x="6096001" y="2116944"/>
                  <a:pt x="6096001" y="3429000"/>
                </a:cubicBezTo>
                <a:cubicBezTo>
                  <a:pt x="6096001" y="4741056"/>
                  <a:pt x="5656532" y="5928900"/>
                  <a:pt x="4946006" y="6788730"/>
                </a:cubicBezTo>
                <a:lnTo>
                  <a:pt x="4883024" y="6858000"/>
                </a:lnTo>
                <a:lnTo>
                  <a:pt x="0" y="6858000"/>
                </a:lnTo>
                <a:close/>
              </a:path>
            </a:pathLst>
          </a:custGeom>
          <a:ln w="9525">
            <a:solidFill>
              <a:srgbClr val="EFEFEF"/>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8" name="Freeform: Shape 17">
            <a:extLst>
              <a:ext uri="{FF2B5EF4-FFF2-40B4-BE49-F238E27FC236}">
                <a16:creationId xmlns:a16="http://schemas.microsoft.com/office/drawing/2014/main" xmlns="" id="{F6CA58B3-AFCC-4A40-9882-50D5080879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6087332" cy="6858000"/>
          </a:xfrm>
          <a:custGeom>
            <a:avLst/>
            <a:gdLst>
              <a:gd name="connsiteX0" fmla="*/ 0 w 6087332"/>
              <a:gd name="connsiteY0" fmla="*/ 0 h 6858000"/>
              <a:gd name="connsiteX1" fmla="*/ 4874355 w 6087332"/>
              <a:gd name="connsiteY1" fmla="*/ 0 h 6858000"/>
              <a:gd name="connsiteX2" fmla="*/ 4937337 w 6087332"/>
              <a:gd name="connsiteY2" fmla="*/ 69271 h 6858000"/>
              <a:gd name="connsiteX3" fmla="*/ 6087332 w 6087332"/>
              <a:gd name="connsiteY3" fmla="*/ 3429000 h 6858000"/>
              <a:gd name="connsiteX4" fmla="*/ 4937337 w 6087332"/>
              <a:gd name="connsiteY4" fmla="*/ 6788730 h 6858000"/>
              <a:gd name="connsiteX5" fmla="*/ 4874355 w 6087332"/>
              <a:gd name="connsiteY5" fmla="*/ 6858000 h 6858000"/>
              <a:gd name="connsiteX6" fmla="*/ 0 w 608733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87332" h="6858000">
                <a:moveTo>
                  <a:pt x="0" y="0"/>
                </a:moveTo>
                <a:lnTo>
                  <a:pt x="4874355" y="0"/>
                </a:lnTo>
                <a:lnTo>
                  <a:pt x="4937337" y="69271"/>
                </a:lnTo>
                <a:cubicBezTo>
                  <a:pt x="5647863" y="929100"/>
                  <a:pt x="6087332" y="2116944"/>
                  <a:pt x="6087332" y="3429000"/>
                </a:cubicBezTo>
                <a:cubicBezTo>
                  <a:pt x="6087332" y="4741056"/>
                  <a:pt x="5647863" y="5928900"/>
                  <a:pt x="4937337" y="6788730"/>
                </a:cubicBezTo>
                <a:lnTo>
                  <a:pt x="4874355" y="6858000"/>
                </a:ln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 name="Titel 1">
            <a:extLst>
              <a:ext uri="{FF2B5EF4-FFF2-40B4-BE49-F238E27FC236}">
                <a16:creationId xmlns:a16="http://schemas.microsoft.com/office/drawing/2014/main" xmlns="" id="{F533892A-0AB4-7F17-BB59-8A7924278D36}"/>
              </a:ext>
            </a:extLst>
          </p:cNvPr>
          <p:cNvSpPr>
            <a:spLocks noGrp="1"/>
          </p:cNvSpPr>
          <p:nvPr>
            <p:ph type="title"/>
          </p:nvPr>
        </p:nvSpPr>
        <p:spPr>
          <a:xfrm>
            <a:off x="448056" y="859536"/>
            <a:ext cx="4832802" cy="1243584"/>
          </a:xfrm>
        </p:spPr>
        <p:txBody>
          <a:bodyPr vert="horz" lIns="91440" tIns="45720" rIns="91440" bIns="45720" rtlCol="0" anchor="ctr">
            <a:normAutofit/>
          </a:bodyPr>
          <a:lstStyle/>
          <a:p>
            <a:r>
              <a:rPr lang="en-US" sz="3400" kern="1200">
                <a:solidFill>
                  <a:schemeClr val="tx1"/>
                </a:solidFill>
                <a:latin typeface="+mj-lt"/>
                <a:ea typeface="+mj-ea"/>
                <a:cs typeface="+mj-cs"/>
              </a:rPr>
              <a:t>800 jaar Westkapelle stadrechten, voorbeeld</a:t>
            </a:r>
          </a:p>
        </p:txBody>
      </p:sp>
      <p:sp>
        <p:nvSpPr>
          <p:cNvPr id="20" name="Rectangle 19">
            <a:extLst>
              <a:ext uri="{FF2B5EF4-FFF2-40B4-BE49-F238E27FC236}">
                <a16:creationId xmlns:a16="http://schemas.microsoft.com/office/drawing/2014/main" xmlns="" id="{75C56826-D4E5-42ED-8529-079651CB300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152144"/>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useBgFill="1">
        <p:nvSpPr>
          <p:cNvPr id="22" name="Rectangle 21">
            <a:extLst>
              <a:ext uri="{FF2B5EF4-FFF2-40B4-BE49-F238E27FC236}">
                <a16:creationId xmlns:a16="http://schemas.microsoft.com/office/drawing/2014/main" xmlns="" id="{82095FCE-EF05-4443-B97A-85DEE3A5CA1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49544" y="2194560"/>
            <a:ext cx="4892040" cy="18288"/>
          </a:xfrm>
          <a:prstGeom prst="rect">
            <a:avLst/>
          </a:prstGeom>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angle 23">
            <a:extLst>
              <a:ext uri="{FF2B5EF4-FFF2-40B4-BE49-F238E27FC236}">
                <a16:creationId xmlns:a16="http://schemas.microsoft.com/office/drawing/2014/main" xmlns="" id="{CA00AE6B-AA30-4CF8-BA6F-339B780AD76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49544" y="2194560"/>
            <a:ext cx="48920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Tijdelijke aanduiding voor inhoud 2">
            <a:extLst>
              <a:ext uri="{FF2B5EF4-FFF2-40B4-BE49-F238E27FC236}">
                <a16:creationId xmlns:a16="http://schemas.microsoft.com/office/drawing/2014/main" xmlns="" id="{37412E5E-483E-011D-BBE2-E619EDF5CDDA}"/>
              </a:ext>
            </a:extLst>
          </p:cNvPr>
          <p:cNvSpPr>
            <a:spLocks noGrp="1"/>
          </p:cNvSpPr>
          <p:nvPr>
            <p:ph sz="half" idx="1"/>
          </p:nvPr>
        </p:nvSpPr>
        <p:spPr>
          <a:xfrm>
            <a:off x="448056" y="2512611"/>
            <a:ext cx="4832803" cy="3664351"/>
          </a:xfrm>
        </p:spPr>
        <p:txBody>
          <a:bodyPr vert="horz" lIns="91440" tIns="45720" rIns="91440" bIns="45720" rtlCol="0">
            <a:normAutofit/>
          </a:bodyPr>
          <a:lstStyle/>
          <a:p>
            <a:r>
              <a:rPr lang="en-US" sz="2000"/>
              <a:t>Hoe ziet dat er dan uit?</a:t>
            </a:r>
          </a:p>
          <a:p>
            <a:r>
              <a:rPr lang="en-US" sz="2000"/>
              <a:t>Stel OKK en Westkappels Koor en Exaudi willen op 1 dag een koren dag en fanfare dag organiseren.</a:t>
            </a:r>
          </a:p>
          <a:p>
            <a:r>
              <a:rPr lang="en-US" sz="2000"/>
              <a:t>Wij faciliteren dan een podium, eventueel licht en geluid, stoelen om op te zitten. Vragen de horeca om natje en droogje te regelen</a:t>
            </a:r>
          </a:p>
        </p:txBody>
      </p:sp>
    </p:spTree>
    <p:extLst>
      <p:ext uri="{BB962C8B-B14F-4D97-AF65-F5344CB8AC3E}">
        <p14:creationId xmlns:p14="http://schemas.microsoft.com/office/powerpoint/2010/main" val="1446955883"/>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2214163F-0C1B-7AD9-BBE7-1DC8191BC0C8}"/>
              </a:ext>
            </a:extLst>
          </p:cNvPr>
          <p:cNvSpPr>
            <a:spLocks noGrp="1"/>
          </p:cNvSpPr>
          <p:nvPr>
            <p:ph type="title"/>
          </p:nvPr>
        </p:nvSpPr>
        <p:spPr>
          <a:xfrm>
            <a:off x="648929" y="629266"/>
            <a:ext cx="3505495" cy="1622321"/>
          </a:xfrm>
        </p:spPr>
        <p:txBody>
          <a:bodyPr vert="horz" lIns="91440" tIns="45720" rIns="91440" bIns="45720" rtlCol="0" anchor="ctr">
            <a:normAutofit/>
          </a:bodyPr>
          <a:lstStyle/>
          <a:p>
            <a:r>
              <a:rPr lang="en-US" sz="3400" kern="1200">
                <a:solidFill>
                  <a:schemeClr val="tx1"/>
                </a:solidFill>
                <a:latin typeface="+mj-lt"/>
                <a:ea typeface="+mj-ea"/>
                <a:cs typeface="+mj-cs"/>
              </a:rPr>
              <a:t>800 jaar Westkapelle Stadsrechten data</a:t>
            </a:r>
          </a:p>
        </p:txBody>
      </p:sp>
      <p:sp>
        <p:nvSpPr>
          <p:cNvPr id="3" name="Tijdelijke aanduiding voor inhoud 2">
            <a:extLst>
              <a:ext uri="{FF2B5EF4-FFF2-40B4-BE49-F238E27FC236}">
                <a16:creationId xmlns:a16="http://schemas.microsoft.com/office/drawing/2014/main" xmlns="" id="{82C47CDE-2F4C-F3DC-9359-67AF3A760753}"/>
              </a:ext>
            </a:extLst>
          </p:cNvPr>
          <p:cNvSpPr>
            <a:spLocks noGrp="1"/>
          </p:cNvSpPr>
          <p:nvPr>
            <p:ph sz="half" idx="1"/>
          </p:nvPr>
        </p:nvSpPr>
        <p:spPr>
          <a:xfrm>
            <a:off x="648931" y="2438400"/>
            <a:ext cx="3505494" cy="3785419"/>
          </a:xfrm>
        </p:spPr>
        <p:txBody>
          <a:bodyPr vert="horz" lIns="91440" tIns="45720" rIns="91440" bIns="45720" rtlCol="0">
            <a:normAutofit lnSpcReduction="10000"/>
          </a:bodyPr>
          <a:lstStyle/>
          <a:p>
            <a:r>
              <a:rPr lang="en-US" sz="2000" dirty="0"/>
              <a:t>December 2022 </a:t>
            </a:r>
            <a:r>
              <a:rPr lang="en-US" sz="2000" dirty="0" err="1"/>
              <a:t>bekendmaking</a:t>
            </a:r>
            <a:r>
              <a:rPr lang="en-US" sz="2000" dirty="0"/>
              <a:t> 800 </a:t>
            </a:r>
            <a:r>
              <a:rPr lang="en-US" sz="2000" dirty="0" err="1"/>
              <a:t>jaar</a:t>
            </a:r>
            <a:r>
              <a:rPr lang="en-US" sz="2000" dirty="0"/>
              <a:t> </a:t>
            </a:r>
            <a:r>
              <a:rPr lang="en-US" sz="2000" dirty="0" err="1"/>
              <a:t>feesten</a:t>
            </a:r>
            <a:endParaRPr lang="en-US" sz="2000" dirty="0"/>
          </a:p>
          <a:p>
            <a:r>
              <a:rPr lang="en-US" sz="2000" dirty="0"/>
              <a:t>11 </a:t>
            </a:r>
            <a:r>
              <a:rPr lang="en-US" sz="2000" dirty="0" err="1"/>
              <a:t>februari</a:t>
            </a:r>
            <a:r>
              <a:rPr lang="en-US" sz="2000" dirty="0"/>
              <a:t> </a:t>
            </a:r>
            <a:r>
              <a:rPr lang="en-US" sz="2000" dirty="0" err="1"/>
              <a:t>aftrap</a:t>
            </a:r>
            <a:r>
              <a:rPr lang="en-US" sz="2000" dirty="0"/>
              <a:t> OTOM, geld </a:t>
            </a:r>
            <a:r>
              <a:rPr lang="en-US" sz="2000" dirty="0" err="1"/>
              <a:t>ophalen</a:t>
            </a:r>
            <a:r>
              <a:rPr lang="en-US" sz="2000" dirty="0"/>
              <a:t> </a:t>
            </a:r>
            <a:r>
              <a:rPr lang="en-US" sz="2000" dirty="0" err="1"/>
              <a:t>voor</a:t>
            </a:r>
            <a:r>
              <a:rPr lang="en-US" sz="2000" dirty="0"/>
              <a:t> de </a:t>
            </a:r>
            <a:r>
              <a:rPr lang="en-US" sz="2000" dirty="0" err="1"/>
              <a:t>feesten</a:t>
            </a:r>
            <a:endParaRPr lang="en-US" sz="2000" dirty="0"/>
          </a:p>
          <a:p>
            <a:r>
              <a:rPr lang="en-US" sz="2000" dirty="0"/>
              <a:t>1 April, start </a:t>
            </a:r>
            <a:r>
              <a:rPr lang="en-US" sz="2000" dirty="0" err="1"/>
              <a:t>verkoop</a:t>
            </a:r>
            <a:r>
              <a:rPr lang="en-US" sz="2000" dirty="0"/>
              <a:t> </a:t>
            </a:r>
            <a:r>
              <a:rPr lang="en-US" sz="2000" dirty="0" err="1"/>
              <a:t>vlaggen</a:t>
            </a:r>
            <a:r>
              <a:rPr lang="en-US" sz="2000" dirty="0"/>
              <a:t> 800 </a:t>
            </a:r>
            <a:r>
              <a:rPr lang="en-US" sz="2000" dirty="0" err="1"/>
              <a:t>jaar</a:t>
            </a:r>
            <a:endParaRPr lang="en-US" sz="2000" dirty="0"/>
          </a:p>
          <a:p>
            <a:r>
              <a:rPr lang="en-US" sz="2000" dirty="0"/>
              <a:t>13 mei Opening 800 </a:t>
            </a:r>
            <a:r>
              <a:rPr lang="en-US" sz="2000" dirty="0" err="1"/>
              <a:t>jaar</a:t>
            </a:r>
            <a:endParaRPr lang="en-US" sz="2000" dirty="0"/>
          </a:p>
          <a:p>
            <a:r>
              <a:rPr lang="en-US" sz="2000" dirty="0" err="1"/>
              <a:t>Feestweek</a:t>
            </a:r>
            <a:r>
              <a:rPr lang="en-US" sz="2000" dirty="0"/>
              <a:t> 4 t/m 12 </a:t>
            </a:r>
            <a:r>
              <a:rPr lang="en-US" sz="2000" dirty="0" err="1"/>
              <a:t>augustus</a:t>
            </a:r>
            <a:r>
              <a:rPr lang="en-US" sz="2000" dirty="0"/>
              <a:t> 2023 (</a:t>
            </a:r>
            <a:r>
              <a:rPr lang="en-US" sz="2000" dirty="0" err="1"/>
              <a:t>ovb</a:t>
            </a:r>
            <a:r>
              <a:rPr lang="en-US" sz="2000" dirty="0"/>
              <a:t>)</a:t>
            </a:r>
          </a:p>
          <a:p>
            <a:r>
              <a:rPr lang="en-US" sz="2000" dirty="0" err="1"/>
              <a:t>Sluitingsweekend</a:t>
            </a:r>
            <a:r>
              <a:rPr lang="en-US" sz="2000" dirty="0"/>
              <a:t> </a:t>
            </a:r>
            <a:r>
              <a:rPr lang="en-US" sz="2000" dirty="0" err="1"/>
              <a:t>november</a:t>
            </a:r>
            <a:r>
              <a:rPr lang="en-US" sz="2000" dirty="0"/>
              <a:t> 2023</a:t>
            </a:r>
          </a:p>
        </p:txBody>
      </p:sp>
      <p:sp>
        <p:nvSpPr>
          <p:cNvPr id="24" name="Rectangle 10">
            <a:extLst>
              <a:ext uri="{FF2B5EF4-FFF2-40B4-BE49-F238E27FC236}">
                <a16:creationId xmlns:a16="http://schemas.microsoft.com/office/drawing/2014/main" xmlns="" id="{5E39A796-BE83-48B1-B33F-35C4A32AAB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639056" y="0"/>
            <a:ext cx="7552944"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ounded Rectangle 9">
            <a:extLst>
              <a:ext uri="{FF2B5EF4-FFF2-40B4-BE49-F238E27FC236}">
                <a16:creationId xmlns:a16="http://schemas.microsoft.com/office/drawing/2014/main" xmlns="" id="{72F84B47-E267-4194-8194-831DB7B5547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123688" y="557784"/>
            <a:ext cx="6584098"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Tijdelijke aanduiding voor inhoud 5" descr="Afbeelding met natuur, zonsondergang&#10;&#10;Automatisch gegenereerde beschrijving">
            <a:extLst>
              <a:ext uri="{FF2B5EF4-FFF2-40B4-BE49-F238E27FC236}">
                <a16:creationId xmlns:a16="http://schemas.microsoft.com/office/drawing/2014/main" xmlns="" id="{64740CC7-0303-BC70-262D-DA4A010B4822}"/>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405862" y="1604915"/>
            <a:ext cx="6019331" cy="3644923"/>
          </a:xfrm>
          <a:prstGeom prst="rect">
            <a:avLst/>
          </a:prstGeom>
          <a:effectLst/>
        </p:spPr>
      </p:pic>
    </p:spTree>
    <p:extLst>
      <p:ext uri="{BB962C8B-B14F-4D97-AF65-F5344CB8AC3E}">
        <p14:creationId xmlns:p14="http://schemas.microsoft.com/office/powerpoint/2010/main" val="4239039506"/>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xmlns="" id="{FF9B822F-893E-44C8-963C-64F50ACECBB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xmlns="" id="{EBF87945-A001-489F-9D9B-7D9435F0B9C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48639" y="347471"/>
            <a:ext cx="11100816" cy="1801368"/>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xmlns="" id="{D9D6AE1B-2DAA-D63C-7338-BB2A4980A774}"/>
              </a:ext>
            </a:extLst>
          </p:cNvPr>
          <p:cNvSpPr>
            <a:spLocks noGrp="1"/>
          </p:cNvSpPr>
          <p:nvPr>
            <p:ph type="title"/>
          </p:nvPr>
        </p:nvSpPr>
        <p:spPr>
          <a:xfrm>
            <a:off x="838200" y="585216"/>
            <a:ext cx="10515600" cy="1325563"/>
          </a:xfrm>
        </p:spPr>
        <p:txBody>
          <a:bodyPr vert="horz" lIns="91440" tIns="45720" rIns="91440" bIns="45720" rtlCol="0" anchor="ctr">
            <a:normAutofit/>
          </a:bodyPr>
          <a:lstStyle/>
          <a:p>
            <a:r>
              <a:rPr lang="en-US" dirty="0">
                <a:solidFill>
                  <a:schemeClr val="bg1"/>
                </a:solidFill>
              </a:rPr>
              <a:t>800 </a:t>
            </a:r>
            <a:r>
              <a:rPr lang="en-US" dirty="0" err="1">
                <a:solidFill>
                  <a:schemeClr val="bg1"/>
                </a:solidFill>
              </a:rPr>
              <a:t>jaar</a:t>
            </a:r>
            <a:r>
              <a:rPr lang="en-US" dirty="0">
                <a:solidFill>
                  <a:schemeClr val="bg1"/>
                </a:solidFill>
              </a:rPr>
              <a:t> </a:t>
            </a:r>
            <a:r>
              <a:rPr lang="en-US" dirty="0" err="1">
                <a:solidFill>
                  <a:schemeClr val="bg1"/>
                </a:solidFill>
              </a:rPr>
              <a:t>Westkapelle</a:t>
            </a:r>
            <a:r>
              <a:rPr lang="en-US" dirty="0">
                <a:solidFill>
                  <a:schemeClr val="bg1"/>
                </a:solidFill>
              </a:rPr>
              <a:t> </a:t>
            </a:r>
            <a:r>
              <a:rPr lang="en-US" dirty="0" err="1">
                <a:solidFill>
                  <a:schemeClr val="bg1"/>
                </a:solidFill>
              </a:rPr>
              <a:t>Stadsrechten</a:t>
            </a:r>
            <a:r>
              <a:rPr lang="en-US" dirty="0">
                <a:solidFill>
                  <a:schemeClr val="bg1"/>
                </a:solidFill>
              </a:rPr>
              <a:t> </a:t>
            </a:r>
            <a:r>
              <a:rPr lang="en-US" dirty="0" err="1">
                <a:solidFill>
                  <a:schemeClr val="bg1"/>
                </a:solidFill>
              </a:rPr>
              <a:t>ideeën</a:t>
            </a:r>
            <a:r>
              <a:rPr lang="en-US" dirty="0">
                <a:solidFill>
                  <a:schemeClr val="bg1"/>
                </a:solidFill>
              </a:rPr>
              <a:t> </a:t>
            </a:r>
            <a:r>
              <a:rPr lang="en-US" dirty="0" err="1">
                <a:solidFill>
                  <a:schemeClr val="bg1"/>
                </a:solidFill>
              </a:rPr>
              <a:t>bekendmaking</a:t>
            </a:r>
            <a:r>
              <a:rPr lang="en-US" dirty="0">
                <a:solidFill>
                  <a:schemeClr val="bg1"/>
                </a:solidFill>
              </a:rPr>
              <a:t> 2022 </a:t>
            </a:r>
          </a:p>
        </p:txBody>
      </p:sp>
      <p:pic>
        <p:nvPicPr>
          <p:cNvPr id="10" name="Tijdelijke aanduiding voor inhoud 9" descr="Afbeelding met lucht, gras, natuur, buiten&#10;&#10;Automatisch gegenereerde beschrijving">
            <a:extLst>
              <a:ext uri="{FF2B5EF4-FFF2-40B4-BE49-F238E27FC236}">
                <a16:creationId xmlns:a16="http://schemas.microsoft.com/office/drawing/2014/main" xmlns="" id="{37F07EFF-2D4F-2A92-3315-4E50CA14F341}"/>
              </a:ext>
            </a:extLst>
          </p:cNvPr>
          <p:cNvPicPr>
            <a:picLocks noGrp="1" noChangeAspect="1"/>
          </p:cNvPicPr>
          <p:nvPr>
            <p:ph sz="half" idx="2"/>
          </p:nvPr>
        </p:nvPicPr>
        <p:blipFill rotWithShape="1">
          <a:blip r:embed="rId2">
            <a:extLst>
              <a:ext uri="{28A0092B-C50C-407E-A947-70E740481C1C}">
                <a14:useLocalDpi xmlns:a14="http://schemas.microsoft.com/office/drawing/2010/main" val="0"/>
              </a:ext>
            </a:extLst>
          </a:blip>
          <a:srcRect t="5827" r="-2" b="-2"/>
          <a:stretch/>
        </p:blipFill>
        <p:spPr>
          <a:xfrm>
            <a:off x="841248" y="2516777"/>
            <a:ext cx="6236208" cy="3660185"/>
          </a:xfrm>
          <a:prstGeom prst="rect">
            <a:avLst/>
          </a:prstGeom>
        </p:spPr>
      </p:pic>
      <p:sp>
        <p:nvSpPr>
          <p:cNvPr id="3" name="Tijdelijke aanduiding voor inhoud 2">
            <a:extLst>
              <a:ext uri="{FF2B5EF4-FFF2-40B4-BE49-F238E27FC236}">
                <a16:creationId xmlns:a16="http://schemas.microsoft.com/office/drawing/2014/main" xmlns="" id="{BB263A96-1319-341C-35AD-A82CC506EA59}"/>
              </a:ext>
            </a:extLst>
          </p:cNvPr>
          <p:cNvSpPr>
            <a:spLocks noGrp="1"/>
          </p:cNvSpPr>
          <p:nvPr>
            <p:ph sz="half" idx="1"/>
          </p:nvPr>
        </p:nvSpPr>
        <p:spPr>
          <a:xfrm>
            <a:off x="7546848" y="2516777"/>
            <a:ext cx="3803904" cy="3660185"/>
          </a:xfrm>
        </p:spPr>
        <p:txBody>
          <a:bodyPr vert="horz" lIns="91440" tIns="45720" rIns="91440" bIns="45720" rtlCol="0" anchor="ctr">
            <a:normAutofit/>
          </a:bodyPr>
          <a:lstStyle/>
          <a:p>
            <a:r>
              <a:rPr lang="en-US" sz="2200" dirty="0"/>
              <a:t>Via diverse </a:t>
            </a:r>
            <a:r>
              <a:rPr lang="en-US" sz="2200" dirty="0" err="1"/>
              <a:t>kanalen</a:t>
            </a:r>
            <a:r>
              <a:rPr lang="en-US" sz="2200" dirty="0"/>
              <a:t> </a:t>
            </a:r>
            <a:r>
              <a:rPr lang="en-US" sz="2200" dirty="0" err="1"/>
              <a:t>bekendmaken</a:t>
            </a:r>
            <a:r>
              <a:rPr lang="en-US" sz="2200" dirty="0"/>
              <a:t> wat er </a:t>
            </a:r>
            <a:r>
              <a:rPr lang="en-US" sz="2200" dirty="0" err="1"/>
              <a:t>plaats</a:t>
            </a:r>
            <a:r>
              <a:rPr lang="en-US" sz="2200" dirty="0"/>
              <a:t> </a:t>
            </a:r>
            <a:r>
              <a:rPr lang="en-US" sz="2200" dirty="0" err="1"/>
              <a:t>gaat</a:t>
            </a:r>
            <a:r>
              <a:rPr lang="en-US" sz="2200" dirty="0"/>
              <a:t> </a:t>
            </a:r>
            <a:r>
              <a:rPr lang="en-US" sz="2200" dirty="0" err="1"/>
              <a:t>vinden</a:t>
            </a:r>
            <a:endParaRPr lang="en-US" sz="2200" dirty="0"/>
          </a:p>
          <a:p>
            <a:r>
              <a:rPr lang="en-US" sz="2200" dirty="0" err="1"/>
              <a:t>Duidelijk</a:t>
            </a:r>
            <a:r>
              <a:rPr lang="en-US" sz="2200" dirty="0"/>
              <a:t> </a:t>
            </a:r>
            <a:r>
              <a:rPr lang="en-US" sz="2200" dirty="0" err="1"/>
              <a:t>maken</a:t>
            </a:r>
            <a:r>
              <a:rPr lang="en-US" sz="2200" dirty="0"/>
              <a:t> </a:t>
            </a:r>
            <a:r>
              <a:rPr lang="en-US" sz="2200" dirty="0" err="1"/>
              <a:t>dat</a:t>
            </a:r>
            <a:r>
              <a:rPr lang="en-US" sz="2200" dirty="0"/>
              <a:t> </a:t>
            </a:r>
            <a:r>
              <a:rPr lang="en-US" sz="2200" dirty="0" err="1"/>
              <a:t>iedereen</a:t>
            </a:r>
            <a:r>
              <a:rPr lang="en-US" sz="2200" dirty="0"/>
              <a:t> mee mag en </a:t>
            </a:r>
            <a:r>
              <a:rPr lang="en-US" sz="2200" dirty="0" err="1"/>
              <a:t>kan</a:t>
            </a:r>
            <a:r>
              <a:rPr lang="en-US" sz="2200" dirty="0"/>
              <a:t> </a:t>
            </a:r>
            <a:r>
              <a:rPr lang="en-US" sz="2200" dirty="0" err="1"/>
              <a:t>doen</a:t>
            </a:r>
            <a:endParaRPr lang="en-US" sz="2200" dirty="0"/>
          </a:p>
          <a:p>
            <a:r>
              <a:rPr lang="en-US" sz="2200" dirty="0" err="1"/>
              <a:t>Mensen</a:t>
            </a:r>
            <a:r>
              <a:rPr lang="en-US" sz="2200" dirty="0"/>
              <a:t> aan laten </a:t>
            </a:r>
            <a:r>
              <a:rPr lang="en-US" sz="2200" dirty="0" err="1"/>
              <a:t>melden</a:t>
            </a:r>
            <a:r>
              <a:rPr lang="en-US" sz="2200" dirty="0"/>
              <a:t> </a:t>
            </a:r>
            <a:r>
              <a:rPr lang="en-US" sz="2200" dirty="0" err="1"/>
              <a:t>voor</a:t>
            </a:r>
            <a:r>
              <a:rPr lang="en-US" sz="2200" dirty="0"/>
              <a:t> </a:t>
            </a:r>
            <a:r>
              <a:rPr lang="en-US" sz="2200" dirty="0" err="1"/>
              <a:t>eventuele</a:t>
            </a:r>
            <a:r>
              <a:rPr lang="en-US" sz="2200" dirty="0"/>
              <a:t> </a:t>
            </a:r>
            <a:r>
              <a:rPr lang="en-US" sz="2200" dirty="0" err="1"/>
              <a:t>vrijwilligersfunctie</a:t>
            </a:r>
            <a:endParaRPr lang="en-US" sz="2200" dirty="0"/>
          </a:p>
          <a:p>
            <a:r>
              <a:rPr lang="en-US" sz="2200" dirty="0" err="1"/>
              <a:t>Sponsoroproep</a:t>
            </a:r>
            <a:endParaRPr lang="en-US" sz="2200" dirty="0"/>
          </a:p>
          <a:p>
            <a:pPr marL="0"/>
            <a:endParaRPr lang="en-US" sz="2200" dirty="0"/>
          </a:p>
        </p:txBody>
      </p:sp>
    </p:spTree>
    <p:extLst>
      <p:ext uri="{BB962C8B-B14F-4D97-AF65-F5344CB8AC3E}">
        <p14:creationId xmlns:p14="http://schemas.microsoft.com/office/powerpoint/2010/main" val="1193886965"/>
      </p:ext>
    </p:extLst>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10">
            <a:extLst>
              <a:ext uri="{FF2B5EF4-FFF2-40B4-BE49-F238E27FC236}">
                <a16:creationId xmlns:a16="http://schemas.microsoft.com/office/drawing/2014/main" xmlns="" id="{CEB41C5C-0F34-4DDA-9D7C-5E717F35F60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36384" y="303591"/>
            <a:ext cx="4334256" cy="5896743"/>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xmlns="" id="{E6DD11A3-EBDC-6F5D-C441-E0607A20D66E}"/>
              </a:ext>
            </a:extLst>
          </p:cNvPr>
          <p:cNvSpPr>
            <a:spLocks noGrp="1"/>
          </p:cNvSpPr>
          <p:nvPr>
            <p:ph type="title"/>
          </p:nvPr>
        </p:nvSpPr>
        <p:spPr>
          <a:xfrm>
            <a:off x="594360" y="640263"/>
            <a:ext cx="3822192" cy="1344975"/>
          </a:xfrm>
        </p:spPr>
        <p:txBody>
          <a:bodyPr vert="horz" lIns="91440" tIns="45720" rIns="91440" bIns="45720" rtlCol="0" anchor="ctr">
            <a:normAutofit/>
          </a:bodyPr>
          <a:lstStyle/>
          <a:p>
            <a:r>
              <a:rPr lang="en-US" sz="2800" kern="1200">
                <a:solidFill>
                  <a:schemeClr val="bg1"/>
                </a:solidFill>
                <a:latin typeface="+mj-lt"/>
                <a:ea typeface="+mj-ea"/>
                <a:cs typeface="+mj-cs"/>
              </a:rPr>
              <a:t>800 jaar Westkapelle Stadsrechten OTOM 11 februari 2023</a:t>
            </a:r>
          </a:p>
        </p:txBody>
      </p:sp>
      <p:cxnSp>
        <p:nvCxnSpPr>
          <p:cNvPr id="22" name="Straight Connector 12">
            <a:extLst>
              <a:ext uri="{FF2B5EF4-FFF2-40B4-BE49-F238E27FC236}">
                <a16:creationId xmlns:a16="http://schemas.microsoft.com/office/drawing/2014/main" xmlns="" id="{57E1E5E6-F385-4E9C-B201-BA5BDE5CAD52}"/>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704088" y="2050687"/>
            <a:ext cx="3685032" cy="0"/>
          </a:xfrm>
          <a:prstGeom prst="line">
            <a:avLst/>
          </a:prstGeom>
          <a:ln w="22225">
            <a:solidFill>
              <a:srgbClr val="E7E6E6"/>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xmlns="" id="{31A86655-47B7-1B33-3B74-2EF7A30ECD59}"/>
              </a:ext>
            </a:extLst>
          </p:cNvPr>
          <p:cNvSpPr>
            <a:spLocks noGrp="1"/>
          </p:cNvSpPr>
          <p:nvPr>
            <p:ph sz="half" idx="1"/>
          </p:nvPr>
        </p:nvSpPr>
        <p:spPr>
          <a:xfrm>
            <a:off x="593610" y="2121763"/>
            <a:ext cx="3822192" cy="3773010"/>
          </a:xfrm>
        </p:spPr>
        <p:txBody>
          <a:bodyPr vert="horz" lIns="91440" tIns="45720" rIns="91440" bIns="45720" rtlCol="0">
            <a:normAutofit/>
          </a:bodyPr>
          <a:lstStyle/>
          <a:p>
            <a:r>
              <a:rPr lang="en-US" sz="2000">
                <a:solidFill>
                  <a:schemeClr val="bg1"/>
                </a:solidFill>
              </a:rPr>
              <a:t>11 februari ludieke actiedag Kasteel van Batavia</a:t>
            </a:r>
          </a:p>
          <a:p>
            <a:r>
              <a:rPr lang="en-US" sz="2000">
                <a:solidFill>
                  <a:schemeClr val="bg1"/>
                </a:solidFill>
              </a:rPr>
              <a:t>Totale opbrengst gaat naar 800 jaar stadsrechten 2023</a:t>
            </a:r>
          </a:p>
        </p:txBody>
      </p:sp>
      <p:pic>
        <p:nvPicPr>
          <p:cNvPr id="6" name="Tijdelijke aanduiding voor inhoud 5" descr="Afbeelding met tekst, persoon&#10;&#10;Automatisch gegenereerde beschrijving">
            <a:extLst>
              <a:ext uri="{FF2B5EF4-FFF2-40B4-BE49-F238E27FC236}">
                <a16:creationId xmlns:a16="http://schemas.microsoft.com/office/drawing/2014/main" xmlns="" id="{AF256A50-8FB6-188F-6EB3-F4871BA64B84}"/>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110716" y="880715"/>
            <a:ext cx="6596652" cy="4941121"/>
          </a:xfrm>
          <a:prstGeom prst="rect">
            <a:avLst/>
          </a:prstGeom>
        </p:spPr>
      </p:pic>
    </p:spTree>
    <p:extLst>
      <p:ext uri="{BB962C8B-B14F-4D97-AF65-F5344CB8AC3E}">
        <p14:creationId xmlns:p14="http://schemas.microsoft.com/office/powerpoint/2010/main" val="2382445322"/>
      </p:ext>
    </p:extLst>
  </p:cSld>
  <p:clrMapOvr>
    <a:masterClrMapping/>
  </p:clrMapOvr>
  <p:transition spd="slow">
    <p:randomBar dir="vert"/>
  </p:transition>
  <p:timing>
    <p:tnLst>
      <p:par>
        <p:cTn id="1" dur="indefinite" restart="never" nodeType="tmRoot"/>
      </p:par>
    </p:tnLst>
  </p:timing>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467C17210740445BAB532CF29CDED5B" ma:contentTypeVersion="10" ma:contentTypeDescription="Create a new document." ma:contentTypeScope="" ma:versionID="a1129434108db0a7bea9ec6d3222013f">
  <xsd:schema xmlns:xsd="http://www.w3.org/2001/XMLSchema" xmlns:xs="http://www.w3.org/2001/XMLSchema" xmlns:p="http://schemas.microsoft.com/office/2006/metadata/properties" xmlns:ns3="5481ff00-e8a8-4331-be6e-47364fe64c86" targetNamespace="http://schemas.microsoft.com/office/2006/metadata/properties" ma:root="true" ma:fieldsID="3faff53fe137581057bcb2ea700a785a" ns3:_="">
    <xsd:import namespace="5481ff00-e8a8-4331-be6e-47364fe64c86"/>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81ff00-e8a8-4331-be6e-47364fe64c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79958A5-BE0E-45DF-8C7D-40CC3EDA095B}">
  <ds:schemaRefs>
    <ds:schemaRef ds:uri="http://schemas.microsoft.com/sharepoint/v3/contenttype/forms"/>
  </ds:schemaRefs>
</ds:datastoreItem>
</file>

<file path=customXml/itemProps2.xml><?xml version="1.0" encoding="utf-8"?>
<ds:datastoreItem xmlns:ds="http://schemas.openxmlformats.org/officeDocument/2006/customXml" ds:itemID="{C7F2F2FD-8569-4503-A4EB-4A641AD9AB24}">
  <ds:schemaRefs>
    <ds:schemaRef ds:uri="http://purl.org/dc/elements/1.1/"/>
    <ds:schemaRef ds:uri="http://schemas.microsoft.com/office/2006/metadata/properties"/>
    <ds:schemaRef ds:uri="http://purl.org/dc/terms/"/>
    <ds:schemaRef ds:uri="5481ff00-e8a8-4331-be6e-47364fe64c86"/>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10898D66-111B-4E20-B73A-F3B3DB21BE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481ff00-e8a8-4331-be6e-47364fe64c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471</TotalTime>
  <Words>607</Words>
  <Application>Microsoft Office PowerPoint</Application>
  <PresentationFormat>Breedbeeld</PresentationFormat>
  <Paragraphs>91</Paragraphs>
  <Slides>18</Slides>
  <Notes>1</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18</vt:i4>
      </vt:variant>
    </vt:vector>
  </HeadingPairs>
  <TitlesOfParts>
    <vt:vector size="22" baseType="lpstr">
      <vt:lpstr>Arial</vt:lpstr>
      <vt:lpstr>Calibri</vt:lpstr>
      <vt:lpstr>Calibri Light</vt:lpstr>
      <vt:lpstr>Kantoorthema</vt:lpstr>
      <vt:lpstr>800 Jaar Westkapelle Stadsrechten, presentative, Met elkaar, voor elkaar! </vt:lpstr>
      <vt:lpstr>800 jaar Westkapelle Stadsrechten</vt:lpstr>
      <vt:lpstr>800 jaar Westkapelle Stadsrechten</vt:lpstr>
      <vt:lpstr>800 jaar Westkapelle Stadsrechten, de werkgroep</vt:lpstr>
      <vt:lpstr>800 jaar Westkapelle Stadsrechten, ideeën </vt:lpstr>
      <vt:lpstr>800 jaar Westkapelle stadrechten, voorbeeld</vt:lpstr>
      <vt:lpstr>800 jaar Westkapelle Stadsrechten data</vt:lpstr>
      <vt:lpstr>800 jaar Westkapelle Stadsrechten ideeën bekendmaking 2022 </vt:lpstr>
      <vt:lpstr>800 jaar Westkapelle Stadsrechten OTOM 11 februari 2023</vt:lpstr>
      <vt:lpstr>800 jaar Westkapelle Stadsrechten Opening 13 mei 2023</vt:lpstr>
      <vt:lpstr>800 jaar Westkapelle Stadsrechten Feestweek Augustus</vt:lpstr>
      <vt:lpstr>800 jaar Westkapelle Stadsrechten Afsluiting</vt:lpstr>
      <vt:lpstr>800 jaar Westkapelle Stadsrechten, alles in potlood</vt:lpstr>
      <vt:lpstr>800 jaar Westkapelle Stadsrechten, next step</vt:lpstr>
      <vt:lpstr>800 jaar Westkapelle Stadsrechten, financieel</vt:lpstr>
      <vt:lpstr>800 jaar Westkapelle Stadsrechten, met zijn allen dus!</vt:lpstr>
      <vt:lpstr>800 jaar Westkapelle Stadsrechten</vt:lpstr>
      <vt:lpstr>800 jaar Westkapelle Stadsrechten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800 Jaar Stadsrechten Westkapelle</dc:title>
  <dc:creator>Conte, Jordy</dc:creator>
  <cp:lastModifiedBy>Jos van Vaardegem</cp:lastModifiedBy>
  <cp:revision>7</cp:revision>
  <dcterms:created xsi:type="dcterms:W3CDTF">2022-09-14T09:46:14Z</dcterms:created>
  <dcterms:modified xsi:type="dcterms:W3CDTF">2022-12-02T10:30:43Z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0x0101009467C17210740445BAB532CF29CDED5B</vt:lpwstr>
  </property>
</Properties>
</file>