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74" r:id="rId5"/>
    <p:sldId id="275" r:id="rId6"/>
    <p:sldId id="276" r:id="rId7"/>
    <p:sldId id="285" r:id="rId8"/>
    <p:sldId id="291" r:id="rId9"/>
    <p:sldId id="286" r:id="rId10"/>
    <p:sldId id="277" r:id="rId11"/>
    <p:sldId id="278" r:id="rId12"/>
    <p:sldId id="279" r:id="rId13"/>
    <p:sldId id="280" r:id="rId14"/>
    <p:sldId id="281" r:id="rId15"/>
    <p:sldId id="282" r:id="rId16"/>
    <p:sldId id="283" r:id="rId17"/>
    <p:sldId id="284" r:id="rId18"/>
    <p:sldId id="287" r:id="rId19"/>
    <p:sldId id="288" r:id="rId20"/>
    <p:sldId id="289" r:id="rId21"/>
    <p:sldId id="290"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DE3D6-9359-44D1-955D-519E7C0A8FFF}" v="88" dt="2022-10-29T10:40:23.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5181" autoAdjust="0"/>
  </p:normalViewPr>
  <p:slideViewPr>
    <p:cSldViewPr snapToGrid="0">
      <p:cViewPr varScale="1">
        <p:scale>
          <a:sx n="82" d="100"/>
          <a:sy n="82" d="100"/>
        </p:scale>
        <p:origin x="56" y="72"/>
      </p:cViewPr>
      <p:guideLst/>
    </p:cSldViewPr>
  </p:slideViewPr>
  <p:outlineViewPr>
    <p:cViewPr>
      <p:scale>
        <a:sx n="33" d="100"/>
        <a:sy n="33" d="100"/>
      </p:scale>
      <p:origin x="0" y="-495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85589-4CC6-4C76-A689-C621253E79C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FDDAFD2-F817-4689-BF58-2BA10493AE54}">
      <dgm:prSet/>
      <dgm:spPr/>
      <dgm:t>
        <a:bodyPr/>
        <a:lstStyle/>
        <a:p>
          <a:r>
            <a:rPr lang="nl-NL"/>
            <a:t>Faciliteren ipv organiseren</a:t>
          </a:r>
          <a:endParaRPr lang="en-US"/>
        </a:p>
      </dgm:t>
    </dgm:pt>
    <dgm:pt modelId="{5F4B0082-F3E5-4D6C-9DF2-FAD880DDBE2F}" type="parTrans" cxnId="{93DB042B-CCCD-4124-BBD6-8C6902EDA68B}">
      <dgm:prSet/>
      <dgm:spPr/>
      <dgm:t>
        <a:bodyPr/>
        <a:lstStyle/>
        <a:p>
          <a:endParaRPr lang="en-US"/>
        </a:p>
      </dgm:t>
    </dgm:pt>
    <dgm:pt modelId="{948E0BDA-DE25-4F74-8027-751D234D16D9}" type="sibTrans" cxnId="{93DB042B-CCCD-4124-BBD6-8C6902EDA68B}">
      <dgm:prSet/>
      <dgm:spPr/>
      <dgm:t>
        <a:bodyPr/>
        <a:lstStyle/>
        <a:p>
          <a:endParaRPr lang="en-US"/>
        </a:p>
      </dgm:t>
    </dgm:pt>
    <dgm:pt modelId="{EECAB940-44D1-479D-B883-33FEC67BD71C}">
      <dgm:prSet/>
      <dgm:spPr/>
      <dgm:t>
        <a:bodyPr/>
        <a:lstStyle/>
        <a:p>
          <a:r>
            <a:rPr lang="nl-NL"/>
            <a:t>Sociale media</a:t>
          </a:r>
          <a:endParaRPr lang="en-US"/>
        </a:p>
      </dgm:t>
    </dgm:pt>
    <dgm:pt modelId="{C5D32A10-CD3A-4056-8DED-7D46041DA52D}" type="parTrans" cxnId="{DE98BCF0-BEC2-4270-A9C1-5F3503A9259C}">
      <dgm:prSet/>
      <dgm:spPr/>
      <dgm:t>
        <a:bodyPr/>
        <a:lstStyle/>
        <a:p>
          <a:endParaRPr lang="en-US"/>
        </a:p>
      </dgm:t>
    </dgm:pt>
    <dgm:pt modelId="{37822F5F-067E-49B4-A591-E472A022B148}" type="sibTrans" cxnId="{DE98BCF0-BEC2-4270-A9C1-5F3503A9259C}">
      <dgm:prSet/>
      <dgm:spPr/>
      <dgm:t>
        <a:bodyPr/>
        <a:lstStyle/>
        <a:p>
          <a:endParaRPr lang="en-US"/>
        </a:p>
      </dgm:t>
    </dgm:pt>
    <dgm:pt modelId="{CAA79918-38DB-4702-9B5B-0754E4E3CFFA}">
      <dgm:prSet/>
      <dgm:spPr/>
      <dgm:t>
        <a:bodyPr/>
        <a:lstStyle/>
        <a:p>
          <a:r>
            <a:rPr lang="nl-NL"/>
            <a:t>Aanvraag subsidie</a:t>
          </a:r>
          <a:endParaRPr lang="en-US"/>
        </a:p>
      </dgm:t>
    </dgm:pt>
    <dgm:pt modelId="{B50DF0BD-1481-4158-9300-53EF40E9C3FE}" type="parTrans" cxnId="{A1C4C67C-9E7D-40E7-887B-0580D6C16BA7}">
      <dgm:prSet/>
      <dgm:spPr/>
      <dgm:t>
        <a:bodyPr/>
        <a:lstStyle/>
        <a:p>
          <a:endParaRPr lang="en-US"/>
        </a:p>
      </dgm:t>
    </dgm:pt>
    <dgm:pt modelId="{4D2C993F-11C1-4BBC-B9F4-79E28CCDE1E7}" type="sibTrans" cxnId="{A1C4C67C-9E7D-40E7-887B-0580D6C16BA7}">
      <dgm:prSet/>
      <dgm:spPr/>
      <dgm:t>
        <a:bodyPr/>
        <a:lstStyle/>
        <a:p>
          <a:endParaRPr lang="en-US"/>
        </a:p>
      </dgm:t>
    </dgm:pt>
    <dgm:pt modelId="{B9E50464-F997-4DBD-B57E-1CA0F9FD15F0}">
      <dgm:prSet/>
      <dgm:spPr/>
      <dgm:t>
        <a:bodyPr/>
        <a:lstStyle/>
        <a:p>
          <a:r>
            <a:rPr lang="nl-NL"/>
            <a:t>Geldinzameling</a:t>
          </a:r>
          <a:endParaRPr lang="en-US"/>
        </a:p>
      </dgm:t>
    </dgm:pt>
    <dgm:pt modelId="{6723B18F-D08F-42DE-8C82-B1B389E9BFF6}" type="parTrans" cxnId="{2731F2E6-D2F3-4061-B551-2FEEEBF57841}">
      <dgm:prSet/>
      <dgm:spPr/>
      <dgm:t>
        <a:bodyPr/>
        <a:lstStyle/>
        <a:p>
          <a:endParaRPr lang="en-US"/>
        </a:p>
      </dgm:t>
    </dgm:pt>
    <dgm:pt modelId="{C5F8A945-43C3-4A4A-9D0C-A24F60265967}" type="sibTrans" cxnId="{2731F2E6-D2F3-4061-B551-2FEEEBF57841}">
      <dgm:prSet/>
      <dgm:spPr/>
      <dgm:t>
        <a:bodyPr/>
        <a:lstStyle/>
        <a:p>
          <a:endParaRPr lang="en-US"/>
        </a:p>
      </dgm:t>
    </dgm:pt>
    <dgm:pt modelId="{EE6D8249-9A2E-42E7-A1C6-956ECB684B8D}">
      <dgm:prSet/>
      <dgm:spPr/>
      <dgm:t>
        <a:bodyPr/>
        <a:lstStyle/>
        <a:p>
          <a:r>
            <a:rPr lang="nl-NL"/>
            <a:t>Verzamelen ideeën</a:t>
          </a:r>
          <a:endParaRPr lang="en-US"/>
        </a:p>
      </dgm:t>
    </dgm:pt>
    <dgm:pt modelId="{6BE8C7F1-CF74-469C-BBEA-B59DFE2857BA}" type="parTrans" cxnId="{C340B824-07AA-4741-95C9-CB489EF26418}">
      <dgm:prSet/>
      <dgm:spPr/>
      <dgm:t>
        <a:bodyPr/>
        <a:lstStyle/>
        <a:p>
          <a:endParaRPr lang="en-US"/>
        </a:p>
      </dgm:t>
    </dgm:pt>
    <dgm:pt modelId="{4C0D03EB-1666-4BB6-875A-0652F0487DA1}" type="sibTrans" cxnId="{C340B824-07AA-4741-95C9-CB489EF26418}">
      <dgm:prSet/>
      <dgm:spPr/>
      <dgm:t>
        <a:bodyPr/>
        <a:lstStyle/>
        <a:p>
          <a:endParaRPr lang="en-US"/>
        </a:p>
      </dgm:t>
    </dgm:pt>
    <dgm:pt modelId="{F142F7C5-0C22-4436-A806-61ADEA180872}">
      <dgm:prSet/>
      <dgm:spPr/>
      <dgm:t>
        <a:bodyPr/>
        <a:lstStyle/>
        <a:p>
          <a:r>
            <a:rPr lang="nl-NL"/>
            <a:t>Coördineren evenementen</a:t>
          </a:r>
          <a:endParaRPr lang="en-US"/>
        </a:p>
      </dgm:t>
    </dgm:pt>
    <dgm:pt modelId="{7E42B6DD-FB67-47EE-BF58-86DD6A0EC528}" type="parTrans" cxnId="{C0A21D55-80EA-4B43-85D6-7A16490149C1}">
      <dgm:prSet/>
      <dgm:spPr/>
      <dgm:t>
        <a:bodyPr/>
        <a:lstStyle/>
        <a:p>
          <a:endParaRPr lang="en-US"/>
        </a:p>
      </dgm:t>
    </dgm:pt>
    <dgm:pt modelId="{F7B532AD-E388-46D8-A503-06B1E8CA5AFA}" type="sibTrans" cxnId="{C0A21D55-80EA-4B43-85D6-7A16490149C1}">
      <dgm:prSet/>
      <dgm:spPr/>
      <dgm:t>
        <a:bodyPr/>
        <a:lstStyle/>
        <a:p>
          <a:endParaRPr lang="en-US"/>
        </a:p>
      </dgm:t>
    </dgm:pt>
    <dgm:pt modelId="{0A950447-4F8E-44C8-BF93-B60B04FF8255}" type="pres">
      <dgm:prSet presAssocID="{E9585589-4CC6-4C76-A689-C621253E79C5}" presName="linear" presStyleCnt="0">
        <dgm:presLayoutVars>
          <dgm:animLvl val="lvl"/>
          <dgm:resizeHandles val="exact"/>
        </dgm:presLayoutVars>
      </dgm:prSet>
      <dgm:spPr/>
      <dgm:t>
        <a:bodyPr/>
        <a:lstStyle/>
        <a:p>
          <a:endParaRPr lang="nl-NL"/>
        </a:p>
      </dgm:t>
    </dgm:pt>
    <dgm:pt modelId="{57342BB0-52A2-44ED-87F3-2D3484298A48}" type="pres">
      <dgm:prSet presAssocID="{5FDDAFD2-F817-4689-BF58-2BA10493AE54}" presName="parentText" presStyleLbl="node1" presStyleIdx="0" presStyleCnt="6">
        <dgm:presLayoutVars>
          <dgm:chMax val="0"/>
          <dgm:bulletEnabled val="1"/>
        </dgm:presLayoutVars>
      </dgm:prSet>
      <dgm:spPr/>
      <dgm:t>
        <a:bodyPr/>
        <a:lstStyle/>
        <a:p>
          <a:endParaRPr lang="nl-NL"/>
        </a:p>
      </dgm:t>
    </dgm:pt>
    <dgm:pt modelId="{46E244E7-05DC-4FF9-9BB8-83FBA7D62DB8}" type="pres">
      <dgm:prSet presAssocID="{948E0BDA-DE25-4F74-8027-751D234D16D9}" presName="spacer" presStyleCnt="0"/>
      <dgm:spPr/>
    </dgm:pt>
    <dgm:pt modelId="{9C5F0A96-B938-4BA7-AA37-F9C22D56D7F5}" type="pres">
      <dgm:prSet presAssocID="{EECAB940-44D1-479D-B883-33FEC67BD71C}" presName="parentText" presStyleLbl="node1" presStyleIdx="1" presStyleCnt="6">
        <dgm:presLayoutVars>
          <dgm:chMax val="0"/>
          <dgm:bulletEnabled val="1"/>
        </dgm:presLayoutVars>
      </dgm:prSet>
      <dgm:spPr/>
      <dgm:t>
        <a:bodyPr/>
        <a:lstStyle/>
        <a:p>
          <a:endParaRPr lang="nl-NL"/>
        </a:p>
      </dgm:t>
    </dgm:pt>
    <dgm:pt modelId="{4FE8860A-F5A1-4DDD-8DCC-BC976BAFEFCE}" type="pres">
      <dgm:prSet presAssocID="{37822F5F-067E-49B4-A591-E472A022B148}" presName="spacer" presStyleCnt="0"/>
      <dgm:spPr/>
    </dgm:pt>
    <dgm:pt modelId="{E8809F44-E912-4A60-BBFF-4AAFC53DC947}" type="pres">
      <dgm:prSet presAssocID="{CAA79918-38DB-4702-9B5B-0754E4E3CFFA}" presName="parentText" presStyleLbl="node1" presStyleIdx="2" presStyleCnt="6">
        <dgm:presLayoutVars>
          <dgm:chMax val="0"/>
          <dgm:bulletEnabled val="1"/>
        </dgm:presLayoutVars>
      </dgm:prSet>
      <dgm:spPr/>
      <dgm:t>
        <a:bodyPr/>
        <a:lstStyle/>
        <a:p>
          <a:endParaRPr lang="nl-NL"/>
        </a:p>
      </dgm:t>
    </dgm:pt>
    <dgm:pt modelId="{A5E1972B-C5B2-44DC-839B-2CD862E47997}" type="pres">
      <dgm:prSet presAssocID="{4D2C993F-11C1-4BBC-B9F4-79E28CCDE1E7}" presName="spacer" presStyleCnt="0"/>
      <dgm:spPr/>
    </dgm:pt>
    <dgm:pt modelId="{C39CF838-0BD4-4DCE-9872-EDA6CCD999C8}" type="pres">
      <dgm:prSet presAssocID="{B9E50464-F997-4DBD-B57E-1CA0F9FD15F0}" presName="parentText" presStyleLbl="node1" presStyleIdx="3" presStyleCnt="6">
        <dgm:presLayoutVars>
          <dgm:chMax val="0"/>
          <dgm:bulletEnabled val="1"/>
        </dgm:presLayoutVars>
      </dgm:prSet>
      <dgm:spPr/>
      <dgm:t>
        <a:bodyPr/>
        <a:lstStyle/>
        <a:p>
          <a:endParaRPr lang="nl-NL"/>
        </a:p>
      </dgm:t>
    </dgm:pt>
    <dgm:pt modelId="{8EBF3BA1-C49C-4A32-8454-2B3CAB35C076}" type="pres">
      <dgm:prSet presAssocID="{C5F8A945-43C3-4A4A-9D0C-A24F60265967}" presName="spacer" presStyleCnt="0"/>
      <dgm:spPr/>
    </dgm:pt>
    <dgm:pt modelId="{BA5FFBCC-6221-4A63-8476-7770F38B3572}" type="pres">
      <dgm:prSet presAssocID="{EE6D8249-9A2E-42E7-A1C6-956ECB684B8D}" presName="parentText" presStyleLbl="node1" presStyleIdx="4" presStyleCnt="6">
        <dgm:presLayoutVars>
          <dgm:chMax val="0"/>
          <dgm:bulletEnabled val="1"/>
        </dgm:presLayoutVars>
      </dgm:prSet>
      <dgm:spPr/>
      <dgm:t>
        <a:bodyPr/>
        <a:lstStyle/>
        <a:p>
          <a:endParaRPr lang="nl-NL"/>
        </a:p>
      </dgm:t>
    </dgm:pt>
    <dgm:pt modelId="{6B7C4F7A-F5DB-474B-A255-450629023A41}" type="pres">
      <dgm:prSet presAssocID="{4C0D03EB-1666-4BB6-875A-0652F0487DA1}" presName="spacer" presStyleCnt="0"/>
      <dgm:spPr/>
    </dgm:pt>
    <dgm:pt modelId="{F0931D12-DCF9-4565-AEC5-E1FBC6A74E99}" type="pres">
      <dgm:prSet presAssocID="{F142F7C5-0C22-4436-A806-61ADEA180872}" presName="parentText" presStyleLbl="node1" presStyleIdx="5" presStyleCnt="6">
        <dgm:presLayoutVars>
          <dgm:chMax val="0"/>
          <dgm:bulletEnabled val="1"/>
        </dgm:presLayoutVars>
      </dgm:prSet>
      <dgm:spPr/>
      <dgm:t>
        <a:bodyPr/>
        <a:lstStyle/>
        <a:p>
          <a:endParaRPr lang="nl-NL"/>
        </a:p>
      </dgm:t>
    </dgm:pt>
  </dgm:ptLst>
  <dgm:cxnLst>
    <dgm:cxn modelId="{0E54720F-8CDA-45C4-BF58-DD17A603D48E}" type="presOf" srcId="{EE6D8249-9A2E-42E7-A1C6-956ECB684B8D}" destId="{BA5FFBCC-6221-4A63-8476-7770F38B3572}" srcOrd="0" destOrd="0" presId="urn:microsoft.com/office/officeart/2005/8/layout/vList2"/>
    <dgm:cxn modelId="{F1A3CB6B-002C-4D80-B941-8BC3F2779056}" type="presOf" srcId="{F142F7C5-0C22-4436-A806-61ADEA180872}" destId="{F0931D12-DCF9-4565-AEC5-E1FBC6A74E99}" srcOrd="0" destOrd="0" presId="urn:microsoft.com/office/officeart/2005/8/layout/vList2"/>
    <dgm:cxn modelId="{2731F2E6-D2F3-4061-B551-2FEEEBF57841}" srcId="{E9585589-4CC6-4C76-A689-C621253E79C5}" destId="{B9E50464-F997-4DBD-B57E-1CA0F9FD15F0}" srcOrd="3" destOrd="0" parTransId="{6723B18F-D08F-42DE-8C82-B1B389E9BFF6}" sibTransId="{C5F8A945-43C3-4A4A-9D0C-A24F60265967}"/>
    <dgm:cxn modelId="{F6495E24-7210-4400-9256-B924D9D21FE6}" type="presOf" srcId="{B9E50464-F997-4DBD-B57E-1CA0F9FD15F0}" destId="{C39CF838-0BD4-4DCE-9872-EDA6CCD999C8}" srcOrd="0" destOrd="0" presId="urn:microsoft.com/office/officeart/2005/8/layout/vList2"/>
    <dgm:cxn modelId="{FE65E6DA-5581-40F6-9F4B-78E62ADD87EC}" type="presOf" srcId="{5FDDAFD2-F817-4689-BF58-2BA10493AE54}" destId="{57342BB0-52A2-44ED-87F3-2D3484298A48}" srcOrd="0" destOrd="0" presId="urn:microsoft.com/office/officeart/2005/8/layout/vList2"/>
    <dgm:cxn modelId="{DE98BCF0-BEC2-4270-A9C1-5F3503A9259C}" srcId="{E9585589-4CC6-4C76-A689-C621253E79C5}" destId="{EECAB940-44D1-479D-B883-33FEC67BD71C}" srcOrd="1" destOrd="0" parTransId="{C5D32A10-CD3A-4056-8DED-7D46041DA52D}" sibTransId="{37822F5F-067E-49B4-A591-E472A022B148}"/>
    <dgm:cxn modelId="{C3D54C75-7A0A-44DA-8104-EF7F83C85656}" type="presOf" srcId="{EECAB940-44D1-479D-B883-33FEC67BD71C}" destId="{9C5F0A96-B938-4BA7-AA37-F9C22D56D7F5}" srcOrd="0" destOrd="0" presId="urn:microsoft.com/office/officeart/2005/8/layout/vList2"/>
    <dgm:cxn modelId="{93DB042B-CCCD-4124-BBD6-8C6902EDA68B}" srcId="{E9585589-4CC6-4C76-A689-C621253E79C5}" destId="{5FDDAFD2-F817-4689-BF58-2BA10493AE54}" srcOrd="0" destOrd="0" parTransId="{5F4B0082-F3E5-4D6C-9DF2-FAD880DDBE2F}" sibTransId="{948E0BDA-DE25-4F74-8027-751D234D16D9}"/>
    <dgm:cxn modelId="{44ADFC09-A85B-4E5F-8C2B-348988ECC557}" type="presOf" srcId="{CAA79918-38DB-4702-9B5B-0754E4E3CFFA}" destId="{E8809F44-E912-4A60-BBFF-4AAFC53DC947}" srcOrd="0" destOrd="0" presId="urn:microsoft.com/office/officeart/2005/8/layout/vList2"/>
    <dgm:cxn modelId="{A1C4C67C-9E7D-40E7-887B-0580D6C16BA7}" srcId="{E9585589-4CC6-4C76-A689-C621253E79C5}" destId="{CAA79918-38DB-4702-9B5B-0754E4E3CFFA}" srcOrd="2" destOrd="0" parTransId="{B50DF0BD-1481-4158-9300-53EF40E9C3FE}" sibTransId="{4D2C993F-11C1-4BBC-B9F4-79E28CCDE1E7}"/>
    <dgm:cxn modelId="{C340B824-07AA-4741-95C9-CB489EF26418}" srcId="{E9585589-4CC6-4C76-A689-C621253E79C5}" destId="{EE6D8249-9A2E-42E7-A1C6-956ECB684B8D}" srcOrd="4" destOrd="0" parTransId="{6BE8C7F1-CF74-469C-BBEA-B59DFE2857BA}" sibTransId="{4C0D03EB-1666-4BB6-875A-0652F0487DA1}"/>
    <dgm:cxn modelId="{C0A21D55-80EA-4B43-85D6-7A16490149C1}" srcId="{E9585589-4CC6-4C76-A689-C621253E79C5}" destId="{F142F7C5-0C22-4436-A806-61ADEA180872}" srcOrd="5" destOrd="0" parTransId="{7E42B6DD-FB67-47EE-BF58-86DD6A0EC528}" sibTransId="{F7B532AD-E388-46D8-A503-06B1E8CA5AFA}"/>
    <dgm:cxn modelId="{4531A7AD-F225-40B4-9E00-83AEEDB2E627}" type="presOf" srcId="{E9585589-4CC6-4C76-A689-C621253E79C5}" destId="{0A950447-4F8E-44C8-BF93-B60B04FF8255}" srcOrd="0" destOrd="0" presId="urn:microsoft.com/office/officeart/2005/8/layout/vList2"/>
    <dgm:cxn modelId="{A93CD8FD-8020-4449-AC87-CFD4B5A913FC}" type="presParOf" srcId="{0A950447-4F8E-44C8-BF93-B60B04FF8255}" destId="{57342BB0-52A2-44ED-87F3-2D3484298A48}" srcOrd="0" destOrd="0" presId="urn:microsoft.com/office/officeart/2005/8/layout/vList2"/>
    <dgm:cxn modelId="{D97CC43A-938B-4D79-8067-FA4DA138F4F5}" type="presParOf" srcId="{0A950447-4F8E-44C8-BF93-B60B04FF8255}" destId="{46E244E7-05DC-4FF9-9BB8-83FBA7D62DB8}" srcOrd="1" destOrd="0" presId="urn:microsoft.com/office/officeart/2005/8/layout/vList2"/>
    <dgm:cxn modelId="{A229B41F-C3F9-4DC3-9B22-69B06B0DEB59}" type="presParOf" srcId="{0A950447-4F8E-44C8-BF93-B60B04FF8255}" destId="{9C5F0A96-B938-4BA7-AA37-F9C22D56D7F5}" srcOrd="2" destOrd="0" presId="urn:microsoft.com/office/officeart/2005/8/layout/vList2"/>
    <dgm:cxn modelId="{991863DC-297F-4F3F-A718-DFFC3712E9EA}" type="presParOf" srcId="{0A950447-4F8E-44C8-BF93-B60B04FF8255}" destId="{4FE8860A-F5A1-4DDD-8DCC-BC976BAFEFCE}" srcOrd="3" destOrd="0" presId="urn:microsoft.com/office/officeart/2005/8/layout/vList2"/>
    <dgm:cxn modelId="{10DF9F55-8C20-4A90-8149-27D739EB7131}" type="presParOf" srcId="{0A950447-4F8E-44C8-BF93-B60B04FF8255}" destId="{E8809F44-E912-4A60-BBFF-4AAFC53DC947}" srcOrd="4" destOrd="0" presId="urn:microsoft.com/office/officeart/2005/8/layout/vList2"/>
    <dgm:cxn modelId="{C61BA377-FA02-43B4-BAA3-11393F02AE32}" type="presParOf" srcId="{0A950447-4F8E-44C8-BF93-B60B04FF8255}" destId="{A5E1972B-C5B2-44DC-839B-2CD862E47997}" srcOrd="5" destOrd="0" presId="urn:microsoft.com/office/officeart/2005/8/layout/vList2"/>
    <dgm:cxn modelId="{7FA0DF09-EE14-4FCD-88AA-DB34CF8646E4}" type="presParOf" srcId="{0A950447-4F8E-44C8-BF93-B60B04FF8255}" destId="{C39CF838-0BD4-4DCE-9872-EDA6CCD999C8}" srcOrd="6" destOrd="0" presId="urn:microsoft.com/office/officeart/2005/8/layout/vList2"/>
    <dgm:cxn modelId="{F9200603-D73B-44D9-96C8-1585DF0214ED}" type="presParOf" srcId="{0A950447-4F8E-44C8-BF93-B60B04FF8255}" destId="{8EBF3BA1-C49C-4A32-8454-2B3CAB35C076}" srcOrd="7" destOrd="0" presId="urn:microsoft.com/office/officeart/2005/8/layout/vList2"/>
    <dgm:cxn modelId="{0D9F9F6B-157F-467B-AD7A-CE1E358D6B8B}" type="presParOf" srcId="{0A950447-4F8E-44C8-BF93-B60B04FF8255}" destId="{BA5FFBCC-6221-4A63-8476-7770F38B3572}" srcOrd="8" destOrd="0" presId="urn:microsoft.com/office/officeart/2005/8/layout/vList2"/>
    <dgm:cxn modelId="{421A8DD6-B831-46EA-8C86-F8A88B1ECB8E}" type="presParOf" srcId="{0A950447-4F8E-44C8-BF93-B60B04FF8255}" destId="{6B7C4F7A-F5DB-474B-A255-450629023A41}" srcOrd="9" destOrd="0" presId="urn:microsoft.com/office/officeart/2005/8/layout/vList2"/>
    <dgm:cxn modelId="{565B7626-C1CA-4929-9D76-2CBBD1501BFE}" type="presParOf" srcId="{0A950447-4F8E-44C8-BF93-B60B04FF8255}" destId="{F0931D12-DCF9-4565-AEC5-E1FBC6A74E9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8B8A1-58AD-4DB0-8CE8-A22C5D84553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F2CE9FE-286C-4DFA-B5F7-A5C594E243DE}">
      <dgm:prSet/>
      <dgm:spPr/>
      <dgm:t>
        <a:bodyPr/>
        <a:lstStyle/>
        <a:p>
          <a:r>
            <a:rPr lang="nl-NL"/>
            <a:t>Citytrail (hygiea,bootcamp,combifit)</a:t>
          </a:r>
          <a:endParaRPr lang="en-US"/>
        </a:p>
      </dgm:t>
    </dgm:pt>
    <dgm:pt modelId="{A6A5681D-CF44-4BDF-8E61-60F1A8D1CCA4}" type="parTrans" cxnId="{C498CA21-BF01-4BEA-80C5-693E4F9C4D07}">
      <dgm:prSet/>
      <dgm:spPr/>
      <dgm:t>
        <a:bodyPr/>
        <a:lstStyle/>
        <a:p>
          <a:endParaRPr lang="en-US"/>
        </a:p>
      </dgm:t>
    </dgm:pt>
    <dgm:pt modelId="{F314E968-546D-4237-B654-FC01F807178C}" type="sibTrans" cxnId="{C498CA21-BF01-4BEA-80C5-693E4F9C4D07}">
      <dgm:prSet/>
      <dgm:spPr/>
      <dgm:t>
        <a:bodyPr/>
        <a:lstStyle/>
        <a:p>
          <a:endParaRPr lang="en-US"/>
        </a:p>
      </dgm:t>
    </dgm:pt>
    <dgm:pt modelId="{B5D2ADD3-7E23-4F30-8133-3D733B3539C6}">
      <dgm:prSet/>
      <dgm:spPr/>
      <dgm:t>
        <a:bodyPr/>
        <a:lstStyle/>
        <a:p>
          <a:r>
            <a:rPr lang="nl-NL"/>
            <a:t>WK Visroken, (Snoaken en Loods)</a:t>
          </a:r>
          <a:endParaRPr lang="en-US"/>
        </a:p>
      </dgm:t>
    </dgm:pt>
    <dgm:pt modelId="{CDC6EE7A-A126-42AC-B7C5-E84FC4EAA6C6}" type="parTrans" cxnId="{C39B39C9-893F-4DD6-B70C-10A89B26349B}">
      <dgm:prSet/>
      <dgm:spPr/>
      <dgm:t>
        <a:bodyPr/>
        <a:lstStyle/>
        <a:p>
          <a:endParaRPr lang="en-US"/>
        </a:p>
      </dgm:t>
    </dgm:pt>
    <dgm:pt modelId="{6BDC561C-E958-4415-B5E1-C51411C6E751}" type="sibTrans" cxnId="{C39B39C9-893F-4DD6-B70C-10A89B26349B}">
      <dgm:prSet/>
      <dgm:spPr/>
      <dgm:t>
        <a:bodyPr/>
        <a:lstStyle/>
        <a:p>
          <a:endParaRPr lang="en-US"/>
        </a:p>
      </dgm:t>
    </dgm:pt>
    <dgm:pt modelId="{557C3D05-2A8E-42BF-95FF-7103981936B0}">
      <dgm:prSet/>
      <dgm:spPr/>
      <dgm:t>
        <a:bodyPr/>
        <a:lstStyle/>
        <a:p>
          <a:r>
            <a:rPr lang="nl-NL"/>
            <a:t>Guinessbook of records BBQ, (Snoaken en Loods)</a:t>
          </a:r>
          <a:endParaRPr lang="en-US"/>
        </a:p>
      </dgm:t>
    </dgm:pt>
    <dgm:pt modelId="{DB026FE7-5322-4B47-9F44-BFC4E5FCD123}" type="parTrans" cxnId="{72601E96-95C5-4A69-A6C8-149E407814C2}">
      <dgm:prSet/>
      <dgm:spPr/>
      <dgm:t>
        <a:bodyPr/>
        <a:lstStyle/>
        <a:p>
          <a:endParaRPr lang="en-US"/>
        </a:p>
      </dgm:t>
    </dgm:pt>
    <dgm:pt modelId="{7E9F352A-85F9-46ED-BC8F-B0CCE65F1C6C}" type="sibTrans" cxnId="{72601E96-95C5-4A69-A6C8-149E407814C2}">
      <dgm:prSet/>
      <dgm:spPr/>
      <dgm:t>
        <a:bodyPr/>
        <a:lstStyle/>
        <a:p>
          <a:endParaRPr lang="en-US"/>
        </a:p>
      </dgm:t>
    </dgm:pt>
    <dgm:pt modelId="{6BCBFB9A-4E98-4126-947C-6239A0910890}">
      <dgm:prSet/>
      <dgm:spPr/>
      <dgm:t>
        <a:bodyPr/>
        <a:lstStyle/>
        <a:p>
          <a:r>
            <a:rPr lang="nl-NL"/>
            <a:t>Koren en Fanfaredag</a:t>
          </a:r>
          <a:endParaRPr lang="en-US"/>
        </a:p>
      </dgm:t>
    </dgm:pt>
    <dgm:pt modelId="{4A31ACB4-2078-4B0E-B8A3-B2780C8249C9}" type="parTrans" cxnId="{E7C9C19F-0F35-4372-BA81-65CB46869985}">
      <dgm:prSet/>
      <dgm:spPr/>
      <dgm:t>
        <a:bodyPr/>
        <a:lstStyle/>
        <a:p>
          <a:endParaRPr lang="en-US"/>
        </a:p>
      </dgm:t>
    </dgm:pt>
    <dgm:pt modelId="{CD87ECE7-F76D-4F92-A126-6A99F6590AA6}" type="sibTrans" cxnId="{E7C9C19F-0F35-4372-BA81-65CB46869985}">
      <dgm:prSet/>
      <dgm:spPr/>
      <dgm:t>
        <a:bodyPr/>
        <a:lstStyle/>
        <a:p>
          <a:endParaRPr lang="en-US"/>
        </a:p>
      </dgm:t>
    </dgm:pt>
    <dgm:pt modelId="{56F37C5E-8182-419A-9B9E-475398789642}">
      <dgm:prSet/>
      <dgm:spPr/>
      <dgm:t>
        <a:bodyPr/>
        <a:lstStyle/>
        <a:p>
          <a:r>
            <a:rPr lang="nl-NL"/>
            <a:t>Markt picknick</a:t>
          </a:r>
          <a:endParaRPr lang="en-US"/>
        </a:p>
      </dgm:t>
    </dgm:pt>
    <dgm:pt modelId="{6EF60C45-8E9B-4548-8A17-42548B2A5FD5}" type="parTrans" cxnId="{AD93DED4-1C14-463B-8E3A-1FC41883F1C6}">
      <dgm:prSet/>
      <dgm:spPr/>
      <dgm:t>
        <a:bodyPr/>
        <a:lstStyle/>
        <a:p>
          <a:endParaRPr lang="en-US"/>
        </a:p>
      </dgm:t>
    </dgm:pt>
    <dgm:pt modelId="{A5736CEF-B92F-4217-8CE7-E226A0746D00}" type="sibTrans" cxnId="{AD93DED4-1C14-463B-8E3A-1FC41883F1C6}">
      <dgm:prSet/>
      <dgm:spPr/>
      <dgm:t>
        <a:bodyPr/>
        <a:lstStyle/>
        <a:p>
          <a:endParaRPr lang="en-US"/>
        </a:p>
      </dgm:t>
    </dgm:pt>
    <dgm:pt modelId="{20FD85DA-7E13-4CEC-8714-60C9537344A4}">
      <dgm:prSet/>
      <dgm:spPr/>
      <dgm:t>
        <a:bodyPr/>
        <a:lstStyle/>
        <a:p>
          <a:r>
            <a:rPr lang="nl-NL" dirty="0"/>
            <a:t>Diverse exposities op diverse locaties</a:t>
          </a:r>
          <a:endParaRPr lang="en-US" dirty="0"/>
        </a:p>
      </dgm:t>
    </dgm:pt>
    <dgm:pt modelId="{6BCAB088-C1B8-428B-86B3-78BE12CEE061}" type="parTrans" cxnId="{EEE652EA-4B08-40E2-8215-6C1896DE37E7}">
      <dgm:prSet/>
      <dgm:spPr/>
      <dgm:t>
        <a:bodyPr/>
        <a:lstStyle/>
        <a:p>
          <a:endParaRPr lang="en-US"/>
        </a:p>
      </dgm:t>
    </dgm:pt>
    <dgm:pt modelId="{741CF96C-722A-485E-835B-E784928B8037}" type="sibTrans" cxnId="{EEE652EA-4B08-40E2-8215-6C1896DE37E7}">
      <dgm:prSet/>
      <dgm:spPr/>
      <dgm:t>
        <a:bodyPr/>
        <a:lstStyle/>
        <a:p>
          <a:endParaRPr lang="en-US"/>
        </a:p>
      </dgm:t>
    </dgm:pt>
    <dgm:pt modelId="{1AC369CA-367E-4864-B124-FE9F6BDAF922}">
      <dgm:prSet/>
      <dgm:spPr/>
      <dgm:t>
        <a:bodyPr/>
        <a:lstStyle/>
        <a:p>
          <a:r>
            <a:rPr lang="nl-NL"/>
            <a:t>Best of the West ( HSV en Svend)</a:t>
          </a:r>
          <a:endParaRPr lang="en-US"/>
        </a:p>
      </dgm:t>
    </dgm:pt>
    <dgm:pt modelId="{3FDDACE7-863C-4A22-B8B5-BE3C32BA67AD}" type="parTrans" cxnId="{1161EDB3-CBAB-4A96-8F4F-C2B94AFF2132}">
      <dgm:prSet/>
      <dgm:spPr/>
      <dgm:t>
        <a:bodyPr/>
        <a:lstStyle/>
        <a:p>
          <a:endParaRPr lang="en-US"/>
        </a:p>
      </dgm:t>
    </dgm:pt>
    <dgm:pt modelId="{3B1BD7AA-7874-4C4B-820A-EAF3AA5B18B9}" type="sibTrans" cxnId="{1161EDB3-CBAB-4A96-8F4F-C2B94AFF2132}">
      <dgm:prSet/>
      <dgm:spPr/>
      <dgm:t>
        <a:bodyPr/>
        <a:lstStyle/>
        <a:p>
          <a:endParaRPr lang="en-US"/>
        </a:p>
      </dgm:t>
    </dgm:pt>
    <dgm:pt modelId="{A56F64D9-F211-4D97-A6FD-7C76A3AF2221}">
      <dgm:prSet/>
      <dgm:spPr/>
      <dgm:t>
        <a:bodyPr/>
        <a:lstStyle/>
        <a:p>
          <a:r>
            <a:rPr lang="nl-NL"/>
            <a:t>Spuitvoetbal</a:t>
          </a:r>
          <a:endParaRPr lang="en-US"/>
        </a:p>
      </dgm:t>
    </dgm:pt>
    <dgm:pt modelId="{DE02440E-50D8-4148-B734-C212B732ADFB}" type="parTrans" cxnId="{9FC859C6-DA5E-466E-ACC4-CD2801C42718}">
      <dgm:prSet/>
      <dgm:spPr/>
      <dgm:t>
        <a:bodyPr/>
        <a:lstStyle/>
        <a:p>
          <a:endParaRPr lang="en-US"/>
        </a:p>
      </dgm:t>
    </dgm:pt>
    <dgm:pt modelId="{BEC60046-5DE5-4559-83CC-CAEDFEEA45A2}" type="sibTrans" cxnId="{9FC859C6-DA5E-466E-ACC4-CD2801C42718}">
      <dgm:prSet/>
      <dgm:spPr/>
      <dgm:t>
        <a:bodyPr/>
        <a:lstStyle/>
        <a:p>
          <a:endParaRPr lang="en-US"/>
        </a:p>
      </dgm:t>
    </dgm:pt>
    <dgm:pt modelId="{90B85C1C-AE23-48DD-B7FE-653324E7E135}">
      <dgm:prSet/>
      <dgm:spPr/>
      <dgm:t>
        <a:bodyPr/>
        <a:lstStyle/>
        <a:p>
          <a:r>
            <a:rPr lang="nl-NL"/>
            <a:t>Dijkfeesten</a:t>
          </a:r>
          <a:endParaRPr lang="en-US"/>
        </a:p>
      </dgm:t>
    </dgm:pt>
    <dgm:pt modelId="{3BFE89BB-8DF5-4837-9386-9C3D28471C55}" type="parTrans" cxnId="{6BC37905-6622-4460-9FD8-3A9B42356C27}">
      <dgm:prSet/>
      <dgm:spPr/>
      <dgm:t>
        <a:bodyPr/>
        <a:lstStyle/>
        <a:p>
          <a:endParaRPr lang="en-US"/>
        </a:p>
      </dgm:t>
    </dgm:pt>
    <dgm:pt modelId="{E9863358-BEC5-4D17-8F25-8472B2FB0514}" type="sibTrans" cxnId="{6BC37905-6622-4460-9FD8-3A9B42356C27}">
      <dgm:prSet/>
      <dgm:spPr/>
      <dgm:t>
        <a:bodyPr/>
        <a:lstStyle/>
        <a:p>
          <a:endParaRPr lang="en-US"/>
        </a:p>
      </dgm:t>
    </dgm:pt>
    <dgm:pt modelId="{04D42D84-DEC0-47BB-9DA1-2DE854E55658}" type="pres">
      <dgm:prSet presAssocID="{4038B8A1-58AD-4DB0-8CE8-A22C5D84553B}" presName="linear" presStyleCnt="0">
        <dgm:presLayoutVars>
          <dgm:animLvl val="lvl"/>
          <dgm:resizeHandles val="exact"/>
        </dgm:presLayoutVars>
      </dgm:prSet>
      <dgm:spPr/>
      <dgm:t>
        <a:bodyPr/>
        <a:lstStyle/>
        <a:p>
          <a:endParaRPr lang="nl-NL"/>
        </a:p>
      </dgm:t>
    </dgm:pt>
    <dgm:pt modelId="{DF6E444F-E513-4B52-A9FA-9F62437A53A2}" type="pres">
      <dgm:prSet presAssocID="{FF2CE9FE-286C-4DFA-B5F7-A5C594E243DE}" presName="parentText" presStyleLbl="node1" presStyleIdx="0" presStyleCnt="9">
        <dgm:presLayoutVars>
          <dgm:chMax val="0"/>
          <dgm:bulletEnabled val="1"/>
        </dgm:presLayoutVars>
      </dgm:prSet>
      <dgm:spPr/>
      <dgm:t>
        <a:bodyPr/>
        <a:lstStyle/>
        <a:p>
          <a:endParaRPr lang="nl-NL"/>
        </a:p>
      </dgm:t>
    </dgm:pt>
    <dgm:pt modelId="{5A2A142D-FC3E-45C0-BEA5-C364AC327C89}" type="pres">
      <dgm:prSet presAssocID="{F314E968-546D-4237-B654-FC01F807178C}" presName="spacer" presStyleCnt="0"/>
      <dgm:spPr/>
    </dgm:pt>
    <dgm:pt modelId="{C8FC980B-0CA8-40CC-BB84-CC9960803D0C}" type="pres">
      <dgm:prSet presAssocID="{B5D2ADD3-7E23-4F30-8133-3D733B3539C6}" presName="parentText" presStyleLbl="node1" presStyleIdx="1" presStyleCnt="9">
        <dgm:presLayoutVars>
          <dgm:chMax val="0"/>
          <dgm:bulletEnabled val="1"/>
        </dgm:presLayoutVars>
      </dgm:prSet>
      <dgm:spPr/>
      <dgm:t>
        <a:bodyPr/>
        <a:lstStyle/>
        <a:p>
          <a:endParaRPr lang="nl-NL"/>
        </a:p>
      </dgm:t>
    </dgm:pt>
    <dgm:pt modelId="{A233930F-7029-43D6-9BDA-52B238BFE2F7}" type="pres">
      <dgm:prSet presAssocID="{6BDC561C-E958-4415-B5E1-C51411C6E751}" presName="spacer" presStyleCnt="0"/>
      <dgm:spPr/>
    </dgm:pt>
    <dgm:pt modelId="{C5A0B158-D5D3-45F1-AEFE-A012AEE6C521}" type="pres">
      <dgm:prSet presAssocID="{557C3D05-2A8E-42BF-95FF-7103981936B0}" presName="parentText" presStyleLbl="node1" presStyleIdx="2" presStyleCnt="9">
        <dgm:presLayoutVars>
          <dgm:chMax val="0"/>
          <dgm:bulletEnabled val="1"/>
        </dgm:presLayoutVars>
      </dgm:prSet>
      <dgm:spPr/>
      <dgm:t>
        <a:bodyPr/>
        <a:lstStyle/>
        <a:p>
          <a:endParaRPr lang="nl-NL"/>
        </a:p>
      </dgm:t>
    </dgm:pt>
    <dgm:pt modelId="{EEE6B880-6B99-4981-8D00-66B51555A84E}" type="pres">
      <dgm:prSet presAssocID="{7E9F352A-85F9-46ED-BC8F-B0CCE65F1C6C}" presName="spacer" presStyleCnt="0"/>
      <dgm:spPr/>
    </dgm:pt>
    <dgm:pt modelId="{3F1AD7E6-B8E7-4277-85BA-68DA361E512F}" type="pres">
      <dgm:prSet presAssocID="{6BCBFB9A-4E98-4126-947C-6239A0910890}" presName="parentText" presStyleLbl="node1" presStyleIdx="3" presStyleCnt="9">
        <dgm:presLayoutVars>
          <dgm:chMax val="0"/>
          <dgm:bulletEnabled val="1"/>
        </dgm:presLayoutVars>
      </dgm:prSet>
      <dgm:spPr/>
      <dgm:t>
        <a:bodyPr/>
        <a:lstStyle/>
        <a:p>
          <a:endParaRPr lang="nl-NL"/>
        </a:p>
      </dgm:t>
    </dgm:pt>
    <dgm:pt modelId="{3CA46FA3-6421-46E0-946C-C819DC1869FD}" type="pres">
      <dgm:prSet presAssocID="{CD87ECE7-F76D-4F92-A126-6A99F6590AA6}" presName="spacer" presStyleCnt="0"/>
      <dgm:spPr/>
    </dgm:pt>
    <dgm:pt modelId="{0280C219-1C07-423E-BF98-64F0E273760B}" type="pres">
      <dgm:prSet presAssocID="{56F37C5E-8182-419A-9B9E-475398789642}" presName="parentText" presStyleLbl="node1" presStyleIdx="4" presStyleCnt="9">
        <dgm:presLayoutVars>
          <dgm:chMax val="0"/>
          <dgm:bulletEnabled val="1"/>
        </dgm:presLayoutVars>
      </dgm:prSet>
      <dgm:spPr/>
      <dgm:t>
        <a:bodyPr/>
        <a:lstStyle/>
        <a:p>
          <a:endParaRPr lang="nl-NL"/>
        </a:p>
      </dgm:t>
    </dgm:pt>
    <dgm:pt modelId="{31F54A1C-39FE-4280-A4D7-8F146FFA8792}" type="pres">
      <dgm:prSet presAssocID="{A5736CEF-B92F-4217-8CE7-E226A0746D00}" presName="spacer" presStyleCnt="0"/>
      <dgm:spPr/>
    </dgm:pt>
    <dgm:pt modelId="{7CD16805-B224-4609-B79E-53797FAF71FF}" type="pres">
      <dgm:prSet presAssocID="{20FD85DA-7E13-4CEC-8714-60C9537344A4}" presName="parentText" presStyleLbl="node1" presStyleIdx="5" presStyleCnt="9">
        <dgm:presLayoutVars>
          <dgm:chMax val="0"/>
          <dgm:bulletEnabled val="1"/>
        </dgm:presLayoutVars>
      </dgm:prSet>
      <dgm:spPr/>
      <dgm:t>
        <a:bodyPr/>
        <a:lstStyle/>
        <a:p>
          <a:endParaRPr lang="nl-NL"/>
        </a:p>
      </dgm:t>
    </dgm:pt>
    <dgm:pt modelId="{DBB83680-D326-49E4-B929-BB02EDDDA504}" type="pres">
      <dgm:prSet presAssocID="{741CF96C-722A-485E-835B-E784928B8037}" presName="spacer" presStyleCnt="0"/>
      <dgm:spPr/>
    </dgm:pt>
    <dgm:pt modelId="{F843FF03-E1A5-4E96-B414-9F6BDF5E3E89}" type="pres">
      <dgm:prSet presAssocID="{1AC369CA-367E-4864-B124-FE9F6BDAF922}" presName="parentText" presStyleLbl="node1" presStyleIdx="6" presStyleCnt="9">
        <dgm:presLayoutVars>
          <dgm:chMax val="0"/>
          <dgm:bulletEnabled val="1"/>
        </dgm:presLayoutVars>
      </dgm:prSet>
      <dgm:spPr/>
      <dgm:t>
        <a:bodyPr/>
        <a:lstStyle/>
        <a:p>
          <a:endParaRPr lang="nl-NL"/>
        </a:p>
      </dgm:t>
    </dgm:pt>
    <dgm:pt modelId="{BCCE9DA1-B38A-4B16-BC02-F2254E67495D}" type="pres">
      <dgm:prSet presAssocID="{3B1BD7AA-7874-4C4B-820A-EAF3AA5B18B9}" presName="spacer" presStyleCnt="0"/>
      <dgm:spPr/>
    </dgm:pt>
    <dgm:pt modelId="{546C8F15-FCCB-4452-B262-F99ECBF36188}" type="pres">
      <dgm:prSet presAssocID="{A56F64D9-F211-4D97-A6FD-7C76A3AF2221}" presName="parentText" presStyleLbl="node1" presStyleIdx="7" presStyleCnt="9">
        <dgm:presLayoutVars>
          <dgm:chMax val="0"/>
          <dgm:bulletEnabled val="1"/>
        </dgm:presLayoutVars>
      </dgm:prSet>
      <dgm:spPr/>
      <dgm:t>
        <a:bodyPr/>
        <a:lstStyle/>
        <a:p>
          <a:endParaRPr lang="nl-NL"/>
        </a:p>
      </dgm:t>
    </dgm:pt>
    <dgm:pt modelId="{0AC8A08A-23DC-47E4-A96E-C83A05AAC9CD}" type="pres">
      <dgm:prSet presAssocID="{BEC60046-5DE5-4559-83CC-CAEDFEEA45A2}" presName="spacer" presStyleCnt="0"/>
      <dgm:spPr/>
    </dgm:pt>
    <dgm:pt modelId="{5EF7E303-7A7F-4D7B-8251-808F61741416}" type="pres">
      <dgm:prSet presAssocID="{90B85C1C-AE23-48DD-B7FE-653324E7E135}" presName="parentText" presStyleLbl="node1" presStyleIdx="8" presStyleCnt="9">
        <dgm:presLayoutVars>
          <dgm:chMax val="0"/>
          <dgm:bulletEnabled val="1"/>
        </dgm:presLayoutVars>
      </dgm:prSet>
      <dgm:spPr/>
      <dgm:t>
        <a:bodyPr/>
        <a:lstStyle/>
        <a:p>
          <a:endParaRPr lang="nl-NL"/>
        </a:p>
      </dgm:t>
    </dgm:pt>
  </dgm:ptLst>
  <dgm:cxnLst>
    <dgm:cxn modelId="{1161EDB3-CBAB-4A96-8F4F-C2B94AFF2132}" srcId="{4038B8A1-58AD-4DB0-8CE8-A22C5D84553B}" destId="{1AC369CA-367E-4864-B124-FE9F6BDAF922}" srcOrd="6" destOrd="0" parTransId="{3FDDACE7-863C-4A22-B8B5-BE3C32BA67AD}" sibTransId="{3B1BD7AA-7874-4C4B-820A-EAF3AA5B18B9}"/>
    <dgm:cxn modelId="{C498CA21-BF01-4BEA-80C5-693E4F9C4D07}" srcId="{4038B8A1-58AD-4DB0-8CE8-A22C5D84553B}" destId="{FF2CE9FE-286C-4DFA-B5F7-A5C594E243DE}" srcOrd="0" destOrd="0" parTransId="{A6A5681D-CF44-4BDF-8E61-60F1A8D1CCA4}" sibTransId="{F314E968-546D-4237-B654-FC01F807178C}"/>
    <dgm:cxn modelId="{140FE808-EF37-416E-A2E3-1DF5F0F469DC}" type="presOf" srcId="{56F37C5E-8182-419A-9B9E-475398789642}" destId="{0280C219-1C07-423E-BF98-64F0E273760B}" srcOrd="0" destOrd="0" presId="urn:microsoft.com/office/officeart/2005/8/layout/vList2"/>
    <dgm:cxn modelId="{A0F68EC4-B176-4B50-BB3B-ABD58C3A5591}" type="presOf" srcId="{6BCBFB9A-4E98-4126-947C-6239A0910890}" destId="{3F1AD7E6-B8E7-4277-85BA-68DA361E512F}" srcOrd="0" destOrd="0" presId="urn:microsoft.com/office/officeart/2005/8/layout/vList2"/>
    <dgm:cxn modelId="{5194F521-920C-4606-BC00-D5B8A71B5803}" type="presOf" srcId="{20FD85DA-7E13-4CEC-8714-60C9537344A4}" destId="{7CD16805-B224-4609-B79E-53797FAF71FF}" srcOrd="0" destOrd="0" presId="urn:microsoft.com/office/officeart/2005/8/layout/vList2"/>
    <dgm:cxn modelId="{AD93DED4-1C14-463B-8E3A-1FC41883F1C6}" srcId="{4038B8A1-58AD-4DB0-8CE8-A22C5D84553B}" destId="{56F37C5E-8182-419A-9B9E-475398789642}" srcOrd="4" destOrd="0" parTransId="{6EF60C45-8E9B-4548-8A17-42548B2A5FD5}" sibTransId="{A5736CEF-B92F-4217-8CE7-E226A0746D00}"/>
    <dgm:cxn modelId="{C39B39C9-893F-4DD6-B70C-10A89B26349B}" srcId="{4038B8A1-58AD-4DB0-8CE8-A22C5D84553B}" destId="{B5D2ADD3-7E23-4F30-8133-3D733B3539C6}" srcOrd="1" destOrd="0" parTransId="{CDC6EE7A-A126-42AC-B7C5-E84FC4EAA6C6}" sibTransId="{6BDC561C-E958-4415-B5E1-C51411C6E751}"/>
    <dgm:cxn modelId="{35387A48-5AEE-49C1-AB26-7E18BAB210DC}" type="presOf" srcId="{4038B8A1-58AD-4DB0-8CE8-A22C5D84553B}" destId="{04D42D84-DEC0-47BB-9DA1-2DE854E55658}" srcOrd="0" destOrd="0" presId="urn:microsoft.com/office/officeart/2005/8/layout/vList2"/>
    <dgm:cxn modelId="{88A40FB3-9B12-445E-B1EF-B47B365A71C2}" type="presOf" srcId="{90B85C1C-AE23-48DD-B7FE-653324E7E135}" destId="{5EF7E303-7A7F-4D7B-8251-808F61741416}" srcOrd="0" destOrd="0" presId="urn:microsoft.com/office/officeart/2005/8/layout/vList2"/>
    <dgm:cxn modelId="{E7C9C19F-0F35-4372-BA81-65CB46869985}" srcId="{4038B8A1-58AD-4DB0-8CE8-A22C5D84553B}" destId="{6BCBFB9A-4E98-4126-947C-6239A0910890}" srcOrd="3" destOrd="0" parTransId="{4A31ACB4-2078-4B0E-B8A3-B2780C8249C9}" sibTransId="{CD87ECE7-F76D-4F92-A126-6A99F6590AA6}"/>
    <dgm:cxn modelId="{9FC859C6-DA5E-466E-ACC4-CD2801C42718}" srcId="{4038B8A1-58AD-4DB0-8CE8-A22C5D84553B}" destId="{A56F64D9-F211-4D97-A6FD-7C76A3AF2221}" srcOrd="7" destOrd="0" parTransId="{DE02440E-50D8-4148-B734-C212B732ADFB}" sibTransId="{BEC60046-5DE5-4559-83CC-CAEDFEEA45A2}"/>
    <dgm:cxn modelId="{6C181819-0EB6-4B61-814F-C96AA44C7A44}" type="presOf" srcId="{A56F64D9-F211-4D97-A6FD-7C76A3AF2221}" destId="{546C8F15-FCCB-4452-B262-F99ECBF36188}" srcOrd="0" destOrd="0" presId="urn:microsoft.com/office/officeart/2005/8/layout/vList2"/>
    <dgm:cxn modelId="{5A418DD2-9BFB-4E06-B2FB-A853B65438E3}" type="presOf" srcId="{557C3D05-2A8E-42BF-95FF-7103981936B0}" destId="{C5A0B158-D5D3-45F1-AEFE-A012AEE6C521}" srcOrd="0" destOrd="0" presId="urn:microsoft.com/office/officeart/2005/8/layout/vList2"/>
    <dgm:cxn modelId="{6BC37905-6622-4460-9FD8-3A9B42356C27}" srcId="{4038B8A1-58AD-4DB0-8CE8-A22C5D84553B}" destId="{90B85C1C-AE23-48DD-B7FE-653324E7E135}" srcOrd="8" destOrd="0" parTransId="{3BFE89BB-8DF5-4837-9386-9C3D28471C55}" sibTransId="{E9863358-BEC5-4D17-8F25-8472B2FB0514}"/>
    <dgm:cxn modelId="{FB63A3F9-1520-4D7B-A95B-3BDC04D15F4C}" type="presOf" srcId="{1AC369CA-367E-4864-B124-FE9F6BDAF922}" destId="{F843FF03-E1A5-4E96-B414-9F6BDF5E3E89}" srcOrd="0" destOrd="0" presId="urn:microsoft.com/office/officeart/2005/8/layout/vList2"/>
    <dgm:cxn modelId="{F4B4C79C-9D4E-4451-B5FF-C8ABD9F91CD7}" type="presOf" srcId="{B5D2ADD3-7E23-4F30-8133-3D733B3539C6}" destId="{C8FC980B-0CA8-40CC-BB84-CC9960803D0C}" srcOrd="0" destOrd="0" presId="urn:microsoft.com/office/officeart/2005/8/layout/vList2"/>
    <dgm:cxn modelId="{EEE652EA-4B08-40E2-8215-6C1896DE37E7}" srcId="{4038B8A1-58AD-4DB0-8CE8-A22C5D84553B}" destId="{20FD85DA-7E13-4CEC-8714-60C9537344A4}" srcOrd="5" destOrd="0" parTransId="{6BCAB088-C1B8-428B-86B3-78BE12CEE061}" sibTransId="{741CF96C-722A-485E-835B-E784928B8037}"/>
    <dgm:cxn modelId="{72601E96-95C5-4A69-A6C8-149E407814C2}" srcId="{4038B8A1-58AD-4DB0-8CE8-A22C5D84553B}" destId="{557C3D05-2A8E-42BF-95FF-7103981936B0}" srcOrd="2" destOrd="0" parTransId="{DB026FE7-5322-4B47-9F44-BFC4E5FCD123}" sibTransId="{7E9F352A-85F9-46ED-BC8F-B0CCE65F1C6C}"/>
    <dgm:cxn modelId="{76164832-9E34-4B7B-9BF7-852CB3E69FDD}" type="presOf" srcId="{FF2CE9FE-286C-4DFA-B5F7-A5C594E243DE}" destId="{DF6E444F-E513-4B52-A9FA-9F62437A53A2}" srcOrd="0" destOrd="0" presId="urn:microsoft.com/office/officeart/2005/8/layout/vList2"/>
    <dgm:cxn modelId="{A58D9CF6-585E-43FE-899F-804D7E5C441A}" type="presParOf" srcId="{04D42D84-DEC0-47BB-9DA1-2DE854E55658}" destId="{DF6E444F-E513-4B52-A9FA-9F62437A53A2}" srcOrd="0" destOrd="0" presId="urn:microsoft.com/office/officeart/2005/8/layout/vList2"/>
    <dgm:cxn modelId="{2EDDE58D-081F-4035-8D94-CB0E21D7C077}" type="presParOf" srcId="{04D42D84-DEC0-47BB-9DA1-2DE854E55658}" destId="{5A2A142D-FC3E-45C0-BEA5-C364AC327C89}" srcOrd="1" destOrd="0" presId="urn:microsoft.com/office/officeart/2005/8/layout/vList2"/>
    <dgm:cxn modelId="{AD2F451A-7A5B-46F0-A500-F599F2210D24}" type="presParOf" srcId="{04D42D84-DEC0-47BB-9DA1-2DE854E55658}" destId="{C8FC980B-0CA8-40CC-BB84-CC9960803D0C}" srcOrd="2" destOrd="0" presId="urn:microsoft.com/office/officeart/2005/8/layout/vList2"/>
    <dgm:cxn modelId="{FB0ECD0F-2377-409E-AC8F-FF6D5EE0C169}" type="presParOf" srcId="{04D42D84-DEC0-47BB-9DA1-2DE854E55658}" destId="{A233930F-7029-43D6-9BDA-52B238BFE2F7}" srcOrd="3" destOrd="0" presId="urn:microsoft.com/office/officeart/2005/8/layout/vList2"/>
    <dgm:cxn modelId="{E4D60B33-F78C-4FC9-B50A-0E764B723C22}" type="presParOf" srcId="{04D42D84-DEC0-47BB-9DA1-2DE854E55658}" destId="{C5A0B158-D5D3-45F1-AEFE-A012AEE6C521}" srcOrd="4" destOrd="0" presId="urn:microsoft.com/office/officeart/2005/8/layout/vList2"/>
    <dgm:cxn modelId="{1ED32D2C-96A8-4371-B663-E9AAE3C3A05A}" type="presParOf" srcId="{04D42D84-DEC0-47BB-9DA1-2DE854E55658}" destId="{EEE6B880-6B99-4981-8D00-66B51555A84E}" srcOrd="5" destOrd="0" presId="urn:microsoft.com/office/officeart/2005/8/layout/vList2"/>
    <dgm:cxn modelId="{4F0F5B14-5740-4450-9F1C-A71E5090B2EC}" type="presParOf" srcId="{04D42D84-DEC0-47BB-9DA1-2DE854E55658}" destId="{3F1AD7E6-B8E7-4277-85BA-68DA361E512F}" srcOrd="6" destOrd="0" presId="urn:microsoft.com/office/officeart/2005/8/layout/vList2"/>
    <dgm:cxn modelId="{D703B40B-4124-4563-AEC8-BB86F90DF3C9}" type="presParOf" srcId="{04D42D84-DEC0-47BB-9DA1-2DE854E55658}" destId="{3CA46FA3-6421-46E0-946C-C819DC1869FD}" srcOrd="7" destOrd="0" presId="urn:microsoft.com/office/officeart/2005/8/layout/vList2"/>
    <dgm:cxn modelId="{C856B841-C214-4EC5-9C45-EAAF7AD7A409}" type="presParOf" srcId="{04D42D84-DEC0-47BB-9DA1-2DE854E55658}" destId="{0280C219-1C07-423E-BF98-64F0E273760B}" srcOrd="8" destOrd="0" presId="urn:microsoft.com/office/officeart/2005/8/layout/vList2"/>
    <dgm:cxn modelId="{5A8CEECA-F1A1-4A5D-9786-359168721134}" type="presParOf" srcId="{04D42D84-DEC0-47BB-9DA1-2DE854E55658}" destId="{31F54A1C-39FE-4280-A4D7-8F146FFA8792}" srcOrd="9" destOrd="0" presId="urn:microsoft.com/office/officeart/2005/8/layout/vList2"/>
    <dgm:cxn modelId="{1D6D67B3-32DB-426A-B368-4CAC5310867D}" type="presParOf" srcId="{04D42D84-DEC0-47BB-9DA1-2DE854E55658}" destId="{7CD16805-B224-4609-B79E-53797FAF71FF}" srcOrd="10" destOrd="0" presId="urn:microsoft.com/office/officeart/2005/8/layout/vList2"/>
    <dgm:cxn modelId="{53A6A451-1CCB-42FC-8ECA-A1A0F41997ED}" type="presParOf" srcId="{04D42D84-DEC0-47BB-9DA1-2DE854E55658}" destId="{DBB83680-D326-49E4-B929-BB02EDDDA504}" srcOrd="11" destOrd="0" presId="urn:microsoft.com/office/officeart/2005/8/layout/vList2"/>
    <dgm:cxn modelId="{6628FBC8-9904-4365-A358-22E2638FBB19}" type="presParOf" srcId="{04D42D84-DEC0-47BB-9DA1-2DE854E55658}" destId="{F843FF03-E1A5-4E96-B414-9F6BDF5E3E89}" srcOrd="12" destOrd="0" presId="urn:microsoft.com/office/officeart/2005/8/layout/vList2"/>
    <dgm:cxn modelId="{3F95A6F8-ED67-4FE8-8337-098DBF6FA573}" type="presParOf" srcId="{04D42D84-DEC0-47BB-9DA1-2DE854E55658}" destId="{BCCE9DA1-B38A-4B16-BC02-F2254E67495D}" srcOrd="13" destOrd="0" presId="urn:microsoft.com/office/officeart/2005/8/layout/vList2"/>
    <dgm:cxn modelId="{18EC1E42-5D4A-4408-A1F5-E47715B5F0CB}" type="presParOf" srcId="{04D42D84-DEC0-47BB-9DA1-2DE854E55658}" destId="{546C8F15-FCCB-4452-B262-F99ECBF36188}" srcOrd="14" destOrd="0" presId="urn:microsoft.com/office/officeart/2005/8/layout/vList2"/>
    <dgm:cxn modelId="{762D5774-8DEF-480A-B5AD-DC77EB27F6BC}" type="presParOf" srcId="{04D42D84-DEC0-47BB-9DA1-2DE854E55658}" destId="{0AC8A08A-23DC-47E4-A96E-C83A05AAC9CD}" srcOrd="15" destOrd="0" presId="urn:microsoft.com/office/officeart/2005/8/layout/vList2"/>
    <dgm:cxn modelId="{1E59EFDE-1B28-47CC-A875-6FF84E47ED29}" type="presParOf" srcId="{04D42D84-DEC0-47BB-9DA1-2DE854E55658}" destId="{5EF7E303-7A7F-4D7B-8251-808F61741416}"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342BB0-52A2-44ED-87F3-2D3484298A48}">
      <dsp:nvSpPr>
        <dsp:cNvPr id="0" name=""/>
        <dsp:cNvSpPr/>
      </dsp:nvSpPr>
      <dsp:spPr>
        <a:xfrm>
          <a:off x="0" y="38484"/>
          <a:ext cx="5181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nl-NL" sz="2700" kern="1200"/>
            <a:t>Faciliteren ipv organiseren</a:t>
          </a:r>
          <a:endParaRPr lang="en-US" sz="2700" kern="1200"/>
        </a:p>
      </dsp:txBody>
      <dsp:txXfrm>
        <a:off x="31613" y="70097"/>
        <a:ext cx="5118374" cy="584369"/>
      </dsp:txXfrm>
    </dsp:sp>
    <dsp:sp modelId="{9C5F0A96-B938-4BA7-AA37-F9C22D56D7F5}">
      <dsp:nvSpPr>
        <dsp:cNvPr id="0" name=""/>
        <dsp:cNvSpPr/>
      </dsp:nvSpPr>
      <dsp:spPr>
        <a:xfrm>
          <a:off x="0" y="763839"/>
          <a:ext cx="5181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nl-NL" sz="2700" kern="1200"/>
            <a:t>Sociale media</a:t>
          </a:r>
          <a:endParaRPr lang="en-US" sz="2700" kern="1200"/>
        </a:p>
      </dsp:txBody>
      <dsp:txXfrm>
        <a:off x="31613" y="795452"/>
        <a:ext cx="5118374" cy="584369"/>
      </dsp:txXfrm>
    </dsp:sp>
    <dsp:sp modelId="{E8809F44-E912-4A60-BBFF-4AAFC53DC947}">
      <dsp:nvSpPr>
        <dsp:cNvPr id="0" name=""/>
        <dsp:cNvSpPr/>
      </dsp:nvSpPr>
      <dsp:spPr>
        <a:xfrm>
          <a:off x="0" y="1489194"/>
          <a:ext cx="5181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nl-NL" sz="2700" kern="1200"/>
            <a:t>Aanvraag subsidie</a:t>
          </a:r>
          <a:endParaRPr lang="en-US" sz="2700" kern="1200"/>
        </a:p>
      </dsp:txBody>
      <dsp:txXfrm>
        <a:off x="31613" y="1520807"/>
        <a:ext cx="5118374" cy="584369"/>
      </dsp:txXfrm>
    </dsp:sp>
    <dsp:sp modelId="{C39CF838-0BD4-4DCE-9872-EDA6CCD999C8}">
      <dsp:nvSpPr>
        <dsp:cNvPr id="0" name=""/>
        <dsp:cNvSpPr/>
      </dsp:nvSpPr>
      <dsp:spPr>
        <a:xfrm>
          <a:off x="0" y="2214549"/>
          <a:ext cx="5181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nl-NL" sz="2700" kern="1200"/>
            <a:t>Geldinzameling</a:t>
          </a:r>
          <a:endParaRPr lang="en-US" sz="2700" kern="1200"/>
        </a:p>
      </dsp:txBody>
      <dsp:txXfrm>
        <a:off x="31613" y="2246162"/>
        <a:ext cx="5118374" cy="584369"/>
      </dsp:txXfrm>
    </dsp:sp>
    <dsp:sp modelId="{BA5FFBCC-6221-4A63-8476-7770F38B3572}">
      <dsp:nvSpPr>
        <dsp:cNvPr id="0" name=""/>
        <dsp:cNvSpPr/>
      </dsp:nvSpPr>
      <dsp:spPr>
        <a:xfrm>
          <a:off x="0" y="2939904"/>
          <a:ext cx="5181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nl-NL" sz="2700" kern="1200"/>
            <a:t>Verzamelen ideeën</a:t>
          </a:r>
          <a:endParaRPr lang="en-US" sz="2700" kern="1200"/>
        </a:p>
      </dsp:txBody>
      <dsp:txXfrm>
        <a:off x="31613" y="2971517"/>
        <a:ext cx="5118374" cy="584369"/>
      </dsp:txXfrm>
    </dsp:sp>
    <dsp:sp modelId="{F0931D12-DCF9-4565-AEC5-E1FBC6A74E99}">
      <dsp:nvSpPr>
        <dsp:cNvPr id="0" name=""/>
        <dsp:cNvSpPr/>
      </dsp:nvSpPr>
      <dsp:spPr>
        <a:xfrm>
          <a:off x="0" y="3665259"/>
          <a:ext cx="51816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nl-NL" sz="2700" kern="1200"/>
            <a:t>Coördineren evenementen</a:t>
          </a:r>
          <a:endParaRPr lang="en-US" sz="2700" kern="1200"/>
        </a:p>
      </dsp:txBody>
      <dsp:txXfrm>
        <a:off x="31613" y="3696872"/>
        <a:ext cx="5118374" cy="5843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E444F-E513-4B52-A9FA-9F62437A53A2}">
      <dsp:nvSpPr>
        <dsp:cNvPr id="0" name=""/>
        <dsp:cNvSpPr/>
      </dsp:nvSpPr>
      <dsp:spPr>
        <a:xfrm>
          <a:off x="0" y="25523"/>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Citytrail (hygiea,bootcamp,combifit)</a:t>
          </a:r>
          <a:endParaRPr lang="en-US" sz="1800" kern="1200"/>
        </a:p>
      </dsp:txBody>
      <dsp:txXfrm>
        <a:off x="21075" y="46598"/>
        <a:ext cx="5139450" cy="389580"/>
      </dsp:txXfrm>
    </dsp:sp>
    <dsp:sp modelId="{C8FC980B-0CA8-40CC-BB84-CC9960803D0C}">
      <dsp:nvSpPr>
        <dsp:cNvPr id="0" name=""/>
        <dsp:cNvSpPr/>
      </dsp:nvSpPr>
      <dsp:spPr>
        <a:xfrm>
          <a:off x="0" y="509093"/>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WK Visroken, (Snoaken en Loods)</a:t>
          </a:r>
          <a:endParaRPr lang="en-US" sz="1800" kern="1200"/>
        </a:p>
      </dsp:txBody>
      <dsp:txXfrm>
        <a:off x="21075" y="530168"/>
        <a:ext cx="5139450" cy="389580"/>
      </dsp:txXfrm>
    </dsp:sp>
    <dsp:sp modelId="{C5A0B158-D5D3-45F1-AEFE-A012AEE6C521}">
      <dsp:nvSpPr>
        <dsp:cNvPr id="0" name=""/>
        <dsp:cNvSpPr/>
      </dsp:nvSpPr>
      <dsp:spPr>
        <a:xfrm>
          <a:off x="0" y="992664"/>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Guinessbook of records BBQ, (Snoaken en Loods)</a:t>
          </a:r>
          <a:endParaRPr lang="en-US" sz="1800" kern="1200"/>
        </a:p>
      </dsp:txBody>
      <dsp:txXfrm>
        <a:off x="21075" y="1013739"/>
        <a:ext cx="5139450" cy="389580"/>
      </dsp:txXfrm>
    </dsp:sp>
    <dsp:sp modelId="{3F1AD7E6-B8E7-4277-85BA-68DA361E512F}">
      <dsp:nvSpPr>
        <dsp:cNvPr id="0" name=""/>
        <dsp:cNvSpPr/>
      </dsp:nvSpPr>
      <dsp:spPr>
        <a:xfrm>
          <a:off x="0" y="1476233"/>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Koren en Fanfaredag</a:t>
          </a:r>
          <a:endParaRPr lang="en-US" sz="1800" kern="1200"/>
        </a:p>
      </dsp:txBody>
      <dsp:txXfrm>
        <a:off x="21075" y="1497308"/>
        <a:ext cx="5139450" cy="389580"/>
      </dsp:txXfrm>
    </dsp:sp>
    <dsp:sp modelId="{0280C219-1C07-423E-BF98-64F0E273760B}">
      <dsp:nvSpPr>
        <dsp:cNvPr id="0" name=""/>
        <dsp:cNvSpPr/>
      </dsp:nvSpPr>
      <dsp:spPr>
        <a:xfrm>
          <a:off x="0" y="1959803"/>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Markt picknick</a:t>
          </a:r>
          <a:endParaRPr lang="en-US" sz="1800" kern="1200"/>
        </a:p>
      </dsp:txBody>
      <dsp:txXfrm>
        <a:off x="21075" y="1980878"/>
        <a:ext cx="5139450" cy="389580"/>
      </dsp:txXfrm>
    </dsp:sp>
    <dsp:sp modelId="{7CD16805-B224-4609-B79E-53797FAF71FF}">
      <dsp:nvSpPr>
        <dsp:cNvPr id="0" name=""/>
        <dsp:cNvSpPr/>
      </dsp:nvSpPr>
      <dsp:spPr>
        <a:xfrm>
          <a:off x="0" y="2443374"/>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dirty="0"/>
            <a:t>Diverse exposities op diverse locaties</a:t>
          </a:r>
          <a:endParaRPr lang="en-US" sz="1800" kern="1200" dirty="0"/>
        </a:p>
      </dsp:txBody>
      <dsp:txXfrm>
        <a:off x="21075" y="2464449"/>
        <a:ext cx="5139450" cy="389580"/>
      </dsp:txXfrm>
    </dsp:sp>
    <dsp:sp modelId="{F843FF03-E1A5-4E96-B414-9F6BDF5E3E89}">
      <dsp:nvSpPr>
        <dsp:cNvPr id="0" name=""/>
        <dsp:cNvSpPr/>
      </dsp:nvSpPr>
      <dsp:spPr>
        <a:xfrm>
          <a:off x="0" y="2926944"/>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Best of the West ( HSV en Svend)</a:t>
          </a:r>
          <a:endParaRPr lang="en-US" sz="1800" kern="1200"/>
        </a:p>
      </dsp:txBody>
      <dsp:txXfrm>
        <a:off x="21075" y="2948019"/>
        <a:ext cx="5139450" cy="389580"/>
      </dsp:txXfrm>
    </dsp:sp>
    <dsp:sp modelId="{546C8F15-FCCB-4452-B262-F99ECBF36188}">
      <dsp:nvSpPr>
        <dsp:cNvPr id="0" name=""/>
        <dsp:cNvSpPr/>
      </dsp:nvSpPr>
      <dsp:spPr>
        <a:xfrm>
          <a:off x="0" y="3410514"/>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Spuitvoetbal</a:t>
          </a:r>
          <a:endParaRPr lang="en-US" sz="1800" kern="1200"/>
        </a:p>
      </dsp:txBody>
      <dsp:txXfrm>
        <a:off x="21075" y="3431589"/>
        <a:ext cx="5139450" cy="389580"/>
      </dsp:txXfrm>
    </dsp:sp>
    <dsp:sp modelId="{5EF7E303-7A7F-4D7B-8251-808F61741416}">
      <dsp:nvSpPr>
        <dsp:cNvPr id="0" name=""/>
        <dsp:cNvSpPr/>
      </dsp:nvSpPr>
      <dsp:spPr>
        <a:xfrm>
          <a:off x="0" y="3894084"/>
          <a:ext cx="51816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kern="1200"/>
            <a:t>Dijkfeesten</a:t>
          </a:r>
          <a:endParaRPr lang="en-US" sz="1800" kern="1200"/>
        </a:p>
      </dsp:txBody>
      <dsp:txXfrm>
        <a:off x="21075" y="3915159"/>
        <a:ext cx="5139450" cy="3895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CA617-E621-48EE-9CC0-FD259FC51A48}" type="datetimeFigureOut">
              <a:rPr lang="nl-NL" smtClean="0"/>
              <a:t>2-12-2022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A1EEB-4B2F-456A-B14C-3FFAB5512AB1}" type="slidenum">
              <a:rPr lang="nl-NL" smtClean="0"/>
              <a:t>‹nr.›</a:t>
            </a:fld>
            <a:endParaRPr lang="nl-NL"/>
          </a:p>
        </p:txBody>
      </p:sp>
    </p:spTree>
    <p:extLst>
      <p:ext uri="{BB962C8B-B14F-4D97-AF65-F5344CB8AC3E}">
        <p14:creationId xmlns:p14="http://schemas.microsoft.com/office/powerpoint/2010/main" val="287783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2BBA1EEB-4B2F-456A-B14C-3FFAB5512AB1}" type="slidenum">
              <a:rPr lang="nl-NL" smtClean="0"/>
              <a:t>16</a:t>
            </a:fld>
            <a:endParaRPr lang="nl-NL"/>
          </a:p>
        </p:txBody>
      </p:sp>
    </p:spTree>
    <p:extLst>
      <p:ext uri="{BB962C8B-B14F-4D97-AF65-F5344CB8AC3E}">
        <p14:creationId xmlns:p14="http://schemas.microsoft.com/office/powerpoint/2010/main" val="325640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86D8CA-9F9D-1285-84EA-89F34F50D9C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xmlns="" id="{262D3FD4-BEC2-1276-B939-3EA11F90C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xmlns="" id="{02425719-97E8-4C18-69AD-FA2BC76750FD}"/>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5" name="Tijdelijke aanduiding voor voettekst 4">
            <a:extLst>
              <a:ext uri="{FF2B5EF4-FFF2-40B4-BE49-F238E27FC236}">
                <a16:creationId xmlns:a16="http://schemas.microsoft.com/office/drawing/2014/main" xmlns="" id="{B2177124-BCFA-7017-5E8F-81A3BBEC71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A6670A3D-A090-51A2-2191-9FA9693AAF10}"/>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2520166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70E8889-702C-9C98-3292-E07EA512D39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xmlns="" id="{F22CA938-234B-94DD-B239-6AD23970BFD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442C12CD-D240-7CAF-0D26-91371B77C2F2}"/>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5" name="Tijdelijke aanduiding voor voettekst 4">
            <a:extLst>
              <a:ext uri="{FF2B5EF4-FFF2-40B4-BE49-F238E27FC236}">
                <a16:creationId xmlns:a16="http://schemas.microsoft.com/office/drawing/2014/main" xmlns="" id="{7B1DCF3A-2EF5-E33C-423D-E4B32AC8052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D678BD43-31C4-CBAE-50B6-484158332A2D}"/>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269854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ACA24E2B-2672-AECA-4710-BA7115851D5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xmlns="" id="{09FA07C9-2839-B66D-DEBE-607CCCAAC66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E1FF9FB9-B10D-BD5E-5741-093453202A93}"/>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5" name="Tijdelijke aanduiding voor voettekst 4">
            <a:extLst>
              <a:ext uri="{FF2B5EF4-FFF2-40B4-BE49-F238E27FC236}">
                <a16:creationId xmlns:a16="http://schemas.microsoft.com/office/drawing/2014/main" xmlns="" id="{43D014C7-98C3-C7DF-C69A-89380340181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38E45CBC-CF12-BF1E-AC99-33764676E730}"/>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54398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BE196F-127F-2237-DBC6-CC7BE1C07EF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B37EC07D-F7FE-E5B1-A498-DF7003A0AF1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A4616741-CAEF-31C5-D14F-7B748B1700E2}"/>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5" name="Tijdelijke aanduiding voor voettekst 4">
            <a:extLst>
              <a:ext uri="{FF2B5EF4-FFF2-40B4-BE49-F238E27FC236}">
                <a16:creationId xmlns:a16="http://schemas.microsoft.com/office/drawing/2014/main" xmlns="" id="{A456B5A0-48D1-88F2-E717-A177E7F4044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3042FEE2-DB57-10C5-0670-3D59012FB387}"/>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63812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66F8FFE-E530-DE2F-D822-F384AF9E4B8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xmlns="" id="{00F9867E-C2AA-458C-954B-3FB51C8DD6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xmlns="" id="{985EA59B-CEFC-B64E-C41D-06F5F5E4D417}"/>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5" name="Tijdelijke aanduiding voor voettekst 4">
            <a:extLst>
              <a:ext uri="{FF2B5EF4-FFF2-40B4-BE49-F238E27FC236}">
                <a16:creationId xmlns:a16="http://schemas.microsoft.com/office/drawing/2014/main" xmlns="" id="{DA71D85A-C6E0-1035-86B3-6A5ED925063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7C0289B0-B63A-5F86-422D-DD2602F0752C}"/>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296439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11A6697-7FAA-D6FF-BA4E-C31013DA3B0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xmlns="" id="{EEC75B51-1596-717F-0CEB-A3873019D6E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3A98293B-EB0A-D39C-B018-8953D24223C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3C3D133F-CE92-678F-E945-949A3E865B14}"/>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6" name="Tijdelijke aanduiding voor voettekst 5">
            <a:extLst>
              <a:ext uri="{FF2B5EF4-FFF2-40B4-BE49-F238E27FC236}">
                <a16:creationId xmlns:a16="http://schemas.microsoft.com/office/drawing/2014/main" xmlns="" id="{E1D56297-CCD3-B0E4-AB18-3A20AEC1195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B4537B18-FEC6-0EBB-46A7-47416E3AEFDE}"/>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103771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E691CE0-AD81-DE0E-242B-93B8BF41C7C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xmlns="" id="{BADC6E44-1C81-AB74-E39C-36DBD98A12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xmlns="" id="{6495349F-7C74-F348-4686-06EC16B1E88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4054314E-3151-5FE7-879A-D35637FBFC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xmlns="" id="{4611D463-4A08-1ADE-48B3-894F36767F9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26E04798-6A48-3C90-5B26-7D0F3DDC38F9}"/>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8" name="Tijdelijke aanduiding voor voettekst 7">
            <a:extLst>
              <a:ext uri="{FF2B5EF4-FFF2-40B4-BE49-F238E27FC236}">
                <a16:creationId xmlns:a16="http://schemas.microsoft.com/office/drawing/2014/main" xmlns="" id="{6C9A93BA-F8D5-CED0-B54B-B7C3E9D4205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2295B12F-0D06-DFEF-C536-62EF7C1C3159}"/>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298249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665D50D-F594-8C92-922C-8CAF7160E98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xmlns="" id="{DC990CBF-5591-EE18-B522-3120810F5F0C}"/>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4" name="Tijdelijke aanduiding voor voettekst 3">
            <a:extLst>
              <a:ext uri="{FF2B5EF4-FFF2-40B4-BE49-F238E27FC236}">
                <a16:creationId xmlns:a16="http://schemas.microsoft.com/office/drawing/2014/main" xmlns="" id="{94EF0865-E73E-3A10-2D63-62E90ADCA03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CD72323C-DB8B-F01C-14AF-A4F0CB55810A}"/>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377253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3642BCD8-ED0A-4D2E-11AA-4248FF74D00B}"/>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3" name="Tijdelijke aanduiding voor voettekst 2">
            <a:extLst>
              <a:ext uri="{FF2B5EF4-FFF2-40B4-BE49-F238E27FC236}">
                <a16:creationId xmlns:a16="http://schemas.microsoft.com/office/drawing/2014/main" xmlns="" id="{BB965D30-1E02-70AD-3000-4DB66FA0C58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471B3090-7C74-94B3-D657-BF6E6E681364}"/>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164289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4F04872-7116-EB13-1BDB-524DF5463EB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xmlns="" id="{8799CD17-7B7A-2815-60A2-112755C7A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0D661311-C74D-109A-1B20-23BBA98BA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51A7287B-E5E4-FC86-AE9F-FD94254324A6}"/>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6" name="Tijdelijke aanduiding voor voettekst 5">
            <a:extLst>
              <a:ext uri="{FF2B5EF4-FFF2-40B4-BE49-F238E27FC236}">
                <a16:creationId xmlns:a16="http://schemas.microsoft.com/office/drawing/2014/main" xmlns="" id="{F3D41905-156E-C75A-E4AE-AE2B92046DB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7F50643C-6591-1415-99A1-3ED45875BA38}"/>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202053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CCD7631-986A-2F12-F402-F8744958A50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xmlns="" id="{92A23366-1559-4E6E-97EE-426891755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1127F429-349E-59E5-4BD9-A8F903332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xmlns="" id="{586DF385-693A-A6D4-29A8-3456DD60A405}"/>
              </a:ext>
            </a:extLst>
          </p:cNvPr>
          <p:cNvSpPr>
            <a:spLocks noGrp="1"/>
          </p:cNvSpPr>
          <p:nvPr>
            <p:ph type="dt" sz="half" idx="10"/>
          </p:nvPr>
        </p:nvSpPr>
        <p:spPr/>
        <p:txBody>
          <a:bodyPr/>
          <a:lstStyle/>
          <a:p>
            <a:fld id="{25C289E1-5578-474E-947C-A980EE25B754}" type="datetimeFigureOut">
              <a:rPr lang="nl-NL" smtClean="0"/>
              <a:t>2-12-2022</a:t>
            </a:fld>
            <a:endParaRPr lang="nl-NL"/>
          </a:p>
        </p:txBody>
      </p:sp>
      <p:sp>
        <p:nvSpPr>
          <p:cNvPr id="6" name="Tijdelijke aanduiding voor voettekst 5">
            <a:extLst>
              <a:ext uri="{FF2B5EF4-FFF2-40B4-BE49-F238E27FC236}">
                <a16:creationId xmlns:a16="http://schemas.microsoft.com/office/drawing/2014/main" xmlns="" id="{F3696E92-69E2-8193-C2D3-69864DAC9DA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BB5F7753-0369-BF62-0F84-BA83E759605C}"/>
              </a:ext>
            </a:extLst>
          </p:cNvPr>
          <p:cNvSpPr>
            <a:spLocks noGrp="1"/>
          </p:cNvSpPr>
          <p:nvPr>
            <p:ph type="sldNum" sz="quarter" idx="12"/>
          </p:nvPr>
        </p:nvSpPr>
        <p:spPr/>
        <p:txBody>
          <a:bodyPr/>
          <a:lstStyle/>
          <a:p>
            <a:fld id="{2A1CE655-391E-4C35-A7F4-C81870FAFAE4}" type="slidenum">
              <a:rPr lang="nl-NL" smtClean="0"/>
              <a:t>‹nr.›</a:t>
            </a:fld>
            <a:endParaRPr lang="nl-NL"/>
          </a:p>
        </p:txBody>
      </p:sp>
    </p:spTree>
    <p:extLst>
      <p:ext uri="{BB962C8B-B14F-4D97-AF65-F5344CB8AC3E}">
        <p14:creationId xmlns:p14="http://schemas.microsoft.com/office/powerpoint/2010/main" val="39495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2C560BD0-2270-C791-54B8-CD1A31E533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xmlns="" id="{AE72B630-3978-02A9-615C-B9A24157AD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2E7DE1A1-B033-FF83-355B-022EDA7ACE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289E1-5578-474E-947C-A980EE25B754}" type="datetimeFigureOut">
              <a:rPr lang="nl-NL" smtClean="0"/>
              <a:t>2-12-2022</a:t>
            </a:fld>
            <a:endParaRPr lang="nl-NL"/>
          </a:p>
        </p:txBody>
      </p:sp>
      <p:sp>
        <p:nvSpPr>
          <p:cNvPr id="5" name="Tijdelijke aanduiding voor voettekst 4">
            <a:extLst>
              <a:ext uri="{FF2B5EF4-FFF2-40B4-BE49-F238E27FC236}">
                <a16:creationId xmlns:a16="http://schemas.microsoft.com/office/drawing/2014/main" xmlns="" id="{60A58A89-42D0-0232-8603-6B425A18C7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2534A322-5EF1-B4DC-8296-F6FE6F3AFC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CE655-391E-4C35-A7F4-C81870FAFAE4}" type="slidenum">
              <a:rPr lang="nl-NL" smtClean="0"/>
              <a:t>‹nr.›</a:t>
            </a:fld>
            <a:endParaRPr lang="nl-NL"/>
          </a:p>
        </p:txBody>
      </p:sp>
    </p:spTree>
    <p:extLst>
      <p:ext uri="{BB962C8B-B14F-4D97-AF65-F5344CB8AC3E}">
        <p14:creationId xmlns:p14="http://schemas.microsoft.com/office/powerpoint/2010/main" val="828894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20.jpg"/><Relationship Id="rId13" Type="http://schemas.openxmlformats.org/officeDocument/2006/relationships/image" Target="../media/image24.jpg"/><Relationship Id="rId18" Type="http://schemas.openxmlformats.org/officeDocument/2006/relationships/image" Target="../media/image28.jpeg"/><Relationship Id="rId3" Type="http://schemas.openxmlformats.org/officeDocument/2006/relationships/image" Target="../media/image15.jpg"/><Relationship Id="rId7" Type="http://schemas.openxmlformats.org/officeDocument/2006/relationships/image" Target="../media/image19.jpg"/><Relationship Id="rId12" Type="http://schemas.openxmlformats.org/officeDocument/2006/relationships/image" Target="../media/image23.jpg"/><Relationship Id="rId17" Type="http://schemas.openxmlformats.org/officeDocument/2006/relationships/image" Target="../media/image27.jpeg"/><Relationship Id="rId2" Type="http://schemas.openxmlformats.org/officeDocument/2006/relationships/notesSlide" Target="../notesSlides/notesSlide1.xml"/><Relationship Id="rId16" Type="http://schemas.openxmlformats.org/officeDocument/2006/relationships/image" Target="../media/image26.jpeg"/><Relationship Id="rId1" Type="http://schemas.openxmlformats.org/officeDocument/2006/relationships/slideLayout" Target="../slideLayouts/slideLayout4.xml"/><Relationship Id="rId6" Type="http://schemas.openxmlformats.org/officeDocument/2006/relationships/image" Target="../media/image18.jpg"/><Relationship Id="rId11" Type="http://schemas.openxmlformats.org/officeDocument/2006/relationships/image" Target="../media/image22.png"/><Relationship Id="rId5" Type="http://schemas.openxmlformats.org/officeDocument/2006/relationships/image" Target="../media/image17.jpg"/><Relationship Id="rId15" Type="http://schemas.openxmlformats.org/officeDocument/2006/relationships/image" Target="../media/image25.jpg"/><Relationship Id="rId10" Type="http://schemas.openxmlformats.org/officeDocument/2006/relationships/image" Target="../media/image5.jpg"/><Relationship Id="rId19" Type="http://schemas.openxmlformats.org/officeDocument/2006/relationships/image" Target="../media/image29.png"/><Relationship Id="rId4" Type="http://schemas.openxmlformats.org/officeDocument/2006/relationships/image" Target="../media/image16.jpg"/><Relationship Id="rId9" Type="http://schemas.openxmlformats.org/officeDocument/2006/relationships/image" Target="../media/image21.jpg"/><Relationship Id="rId14" Type="http://schemas.openxmlformats.org/officeDocument/2006/relationships/image" Target="../media/image9.jpg"/></Relationships>
</file>

<file path=ppt/slides/_rels/slide1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xmlns=""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9F1B23A1-3638-C7F0-F24F-E5968E53659E}"/>
              </a:ext>
            </a:extLst>
          </p:cNvPr>
          <p:cNvSpPr>
            <a:spLocks noGrp="1"/>
          </p:cNvSpPr>
          <p:nvPr>
            <p:ph type="title"/>
          </p:nvPr>
        </p:nvSpPr>
        <p:spPr>
          <a:xfrm>
            <a:off x="890338" y="640080"/>
            <a:ext cx="3734014" cy="3566160"/>
          </a:xfrm>
        </p:spPr>
        <p:txBody>
          <a:bodyPr vert="horz" lIns="91440" tIns="45720" rIns="91440" bIns="45720" rtlCol="0" anchor="b">
            <a:normAutofit fontScale="90000"/>
          </a:bodyPr>
          <a:lstStyle/>
          <a:p>
            <a:r>
              <a:rPr lang="en-US" sz="5000" dirty="0"/>
              <a:t>800 Jaar </a:t>
            </a:r>
            <a:r>
              <a:rPr lang="en-US" sz="5000" dirty="0" err="1"/>
              <a:t>Westkapelle</a:t>
            </a:r>
            <a:r>
              <a:rPr lang="en-US" sz="5000" dirty="0"/>
              <a:t> </a:t>
            </a:r>
            <a:r>
              <a:rPr lang="en-US" sz="5000" dirty="0" err="1"/>
              <a:t>Stadsrechten</a:t>
            </a:r>
            <a:r>
              <a:rPr lang="en-US" sz="5000" dirty="0"/>
              <a:t>, presentative, Met </a:t>
            </a:r>
            <a:r>
              <a:rPr lang="en-US" sz="5000" dirty="0" err="1"/>
              <a:t>elkaar</a:t>
            </a:r>
            <a:r>
              <a:rPr lang="en-US" sz="5000" dirty="0"/>
              <a:t>, </a:t>
            </a:r>
            <a:r>
              <a:rPr lang="en-US" sz="5000" dirty="0" err="1"/>
              <a:t>voor</a:t>
            </a:r>
            <a:r>
              <a:rPr lang="en-US" sz="5000" dirty="0"/>
              <a:t> </a:t>
            </a:r>
            <a:r>
              <a:rPr lang="en-US" sz="5000" dirty="0" err="1"/>
              <a:t>elkaar</a:t>
            </a:r>
            <a:r>
              <a:rPr lang="en-US" sz="5000" dirty="0"/>
              <a:t>! </a:t>
            </a:r>
          </a:p>
        </p:txBody>
      </p:sp>
      <p:sp>
        <p:nvSpPr>
          <p:cNvPr id="1033" name="sketchy line">
            <a:extLst>
              <a:ext uri="{FF2B5EF4-FFF2-40B4-BE49-F238E27FC236}">
                <a16:creationId xmlns:a16="http://schemas.microsoft.com/office/drawing/2014/main" xmlns=""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outen bord Welkom - Solow">
            <a:extLst>
              <a:ext uri="{FF2B5EF4-FFF2-40B4-BE49-F238E27FC236}">
                <a16:creationId xmlns:a16="http://schemas.microsoft.com/office/drawing/2014/main" xmlns="" id="{8BBDFC03-CA50-A292-3BEC-E01D6EFDE0E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02" r="-1"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73275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xmlns="" id="{5F63FF5A-B9E2-4989-825C-C62CD37CBB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AED1B5CA-A580-E6E5-136C-3F824F9C9DAD}"/>
              </a:ext>
            </a:extLst>
          </p:cNvPr>
          <p:cNvSpPr>
            <a:spLocks noGrp="1"/>
          </p:cNvSpPr>
          <p:nvPr>
            <p:ph type="title"/>
          </p:nvPr>
        </p:nvSpPr>
        <p:spPr>
          <a:xfrm>
            <a:off x="648930" y="629266"/>
            <a:ext cx="3605572" cy="1676603"/>
          </a:xfrm>
        </p:spPr>
        <p:txBody>
          <a:bodyPr vert="horz" lIns="91440" tIns="45720" rIns="91440" bIns="45720" rtlCol="0" anchor="ctr">
            <a:normAutofit/>
          </a:bodyPr>
          <a:lstStyle/>
          <a:p>
            <a:r>
              <a:rPr lang="en-US" sz="3100"/>
              <a:t>800 jaar Westkapelle Stadsrechten Opening 13 mei 2023</a:t>
            </a:r>
          </a:p>
        </p:txBody>
      </p:sp>
      <p:sp>
        <p:nvSpPr>
          <p:cNvPr id="3" name="Tijdelijke aanduiding voor inhoud 2">
            <a:extLst>
              <a:ext uri="{FF2B5EF4-FFF2-40B4-BE49-F238E27FC236}">
                <a16:creationId xmlns:a16="http://schemas.microsoft.com/office/drawing/2014/main" xmlns="" id="{7C5ABD53-4AA5-3E8B-A0E4-566F32025C6B}"/>
              </a:ext>
            </a:extLst>
          </p:cNvPr>
          <p:cNvSpPr>
            <a:spLocks noGrp="1"/>
          </p:cNvSpPr>
          <p:nvPr>
            <p:ph sz="half" idx="1"/>
          </p:nvPr>
        </p:nvSpPr>
        <p:spPr>
          <a:xfrm>
            <a:off x="648931" y="2438401"/>
            <a:ext cx="3605571" cy="3779520"/>
          </a:xfrm>
        </p:spPr>
        <p:txBody>
          <a:bodyPr vert="horz" lIns="91440" tIns="45720" rIns="91440" bIns="45720" rtlCol="0">
            <a:normAutofit lnSpcReduction="10000"/>
          </a:bodyPr>
          <a:lstStyle/>
          <a:p>
            <a:r>
              <a:rPr lang="en-US" sz="1800" dirty="0" err="1"/>
              <a:t>Optocht</a:t>
            </a:r>
            <a:r>
              <a:rPr lang="en-US" sz="1800" dirty="0"/>
              <a:t> met </a:t>
            </a:r>
            <a:r>
              <a:rPr lang="en-US" sz="1800" dirty="0" err="1"/>
              <a:t>versierde</a:t>
            </a:r>
            <a:r>
              <a:rPr lang="en-US" sz="1800" dirty="0"/>
              <a:t> </a:t>
            </a:r>
            <a:r>
              <a:rPr lang="en-US" sz="1800" dirty="0" err="1"/>
              <a:t>wagens</a:t>
            </a:r>
            <a:endParaRPr lang="en-US" sz="1800" dirty="0"/>
          </a:p>
          <a:p>
            <a:r>
              <a:rPr lang="en-US" sz="1800" dirty="0"/>
              <a:t>OKK</a:t>
            </a:r>
          </a:p>
          <a:p>
            <a:r>
              <a:rPr lang="en-US" sz="1800" dirty="0" err="1"/>
              <a:t>Stadspoorten</a:t>
            </a:r>
            <a:r>
              <a:rPr lang="en-US" sz="1800" dirty="0"/>
              <a:t> </a:t>
            </a:r>
            <a:r>
              <a:rPr lang="en-US" sz="1800" dirty="0" err="1"/>
              <a:t>gaaischieters</a:t>
            </a:r>
            <a:endParaRPr lang="en-US" sz="1800" dirty="0"/>
          </a:p>
          <a:p>
            <a:r>
              <a:rPr lang="en-US" sz="1800" dirty="0" err="1"/>
              <a:t>Officiële</a:t>
            </a:r>
            <a:r>
              <a:rPr lang="en-US" sz="1800" dirty="0"/>
              <a:t> opening</a:t>
            </a:r>
          </a:p>
          <a:p>
            <a:r>
              <a:rPr lang="en-US" sz="1800" dirty="0" err="1"/>
              <a:t>Deelname</a:t>
            </a:r>
            <a:r>
              <a:rPr lang="en-US" sz="1800" dirty="0"/>
              <a:t> </a:t>
            </a:r>
            <a:r>
              <a:rPr lang="en-US" sz="1800" dirty="0" err="1"/>
              <a:t>verenigingen</a:t>
            </a:r>
            <a:r>
              <a:rPr lang="en-US" sz="1800" dirty="0"/>
              <a:t> aan de </a:t>
            </a:r>
            <a:r>
              <a:rPr lang="en-US" sz="1800" dirty="0" err="1"/>
              <a:t>optocht</a:t>
            </a:r>
            <a:endParaRPr lang="en-US" sz="1800" dirty="0"/>
          </a:p>
          <a:p>
            <a:r>
              <a:rPr lang="en-US" sz="1800" dirty="0" err="1"/>
              <a:t>Presentatie</a:t>
            </a:r>
            <a:r>
              <a:rPr lang="en-US" sz="1800" dirty="0"/>
              <a:t> </a:t>
            </a:r>
            <a:r>
              <a:rPr lang="en-US" sz="1800" dirty="0" err="1"/>
              <a:t>Westkapelle</a:t>
            </a:r>
            <a:r>
              <a:rPr lang="en-US" sz="1800" dirty="0"/>
              <a:t> 800 bier in </a:t>
            </a:r>
            <a:r>
              <a:rPr lang="en-US" sz="1800" dirty="0" err="1"/>
              <a:t>Herrijst</a:t>
            </a:r>
            <a:endParaRPr lang="en-US" sz="1800" dirty="0"/>
          </a:p>
          <a:p>
            <a:r>
              <a:rPr lang="en-US" sz="1800" dirty="0" err="1"/>
              <a:t>Feestavond</a:t>
            </a:r>
            <a:r>
              <a:rPr lang="en-US" sz="1800" dirty="0"/>
              <a:t> </a:t>
            </a:r>
            <a:r>
              <a:rPr lang="en-US" sz="1800" dirty="0" err="1"/>
              <a:t>Herrijst</a:t>
            </a:r>
            <a:r>
              <a:rPr lang="en-US" sz="1800" dirty="0"/>
              <a:t>/</a:t>
            </a:r>
            <a:r>
              <a:rPr lang="en-US" sz="1800" dirty="0" err="1"/>
              <a:t>Kasteel</a:t>
            </a:r>
            <a:r>
              <a:rPr lang="en-US" sz="1800" dirty="0"/>
              <a:t>/tent</a:t>
            </a:r>
          </a:p>
          <a:p>
            <a:r>
              <a:rPr lang="en-US" sz="1800" dirty="0" err="1"/>
              <a:t>Culinaire</a:t>
            </a:r>
            <a:r>
              <a:rPr lang="en-US" sz="1800" dirty="0"/>
              <a:t> </a:t>
            </a:r>
            <a:r>
              <a:rPr lang="en-US" sz="1800" dirty="0" err="1"/>
              <a:t>wandeling</a:t>
            </a:r>
            <a:endParaRPr lang="en-US" sz="1800" dirty="0"/>
          </a:p>
          <a:p>
            <a:r>
              <a:rPr lang="en-US" sz="1800" dirty="0" err="1"/>
              <a:t>Oplaten</a:t>
            </a:r>
            <a:r>
              <a:rPr lang="en-US" sz="1800" dirty="0"/>
              <a:t> </a:t>
            </a:r>
            <a:r>
              <a:rPr lang="en-US" sz="1800" dirty="0" err="1"/>
              <a:t>duiven</a:t>
            </a:r>
            <a:endParaRPr lang="en-US" sz="1800" dirty="0"/>
          </a:p>
          <a:p>
            <a:pPr marL="0" indent="0">
              <a:buNone/>
            </a:pPr>
            <a:endParaRPr lang="en-US" sz="1800" dirty="0"/>
          </a:p>
        </p:txBody>
      </p:sp>
      <p:sp>
        <p:nvSpPr>
          <p:cNvPr id="3081" name="Rectangle 3080">
            <a:extLst>
              <a:ext uri="{FF2B5EF4-FFF2-40B4-BE49-F238E27FC236}">
                <a16:creationId xmlns:a16="http://schemas.microsoft.com/office/drawing/2014/main" xmlns="" id="{577D1452-F0B7-431E-9A24-D3F7103D85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ounded Rectangle 20">
            <a:extLst>
              <a:ext uri="{FF2B5EF4-FFF2-40B4-BE49-F238E27FC236}">
                <a16:creationId xmlns:a16="http://schemas.microsoft.com/office/drawing/2014/main" xmlns="" id="{A660F4F9-5DF5-4F15-BE6A-CD8648BB1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8267"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Westkapelle 750 jaar stadsrechten 1973 - wagen historische optocht (foto  2309 uit de beeldbank Stichting Cultuurbehoud Westkapelle)">
            <a:extLst>
              <a:ext uri="{FF2B5EF4-FFF2-40B4-BE49-F238E27FC236}">
                <a16:creationId xmlns:a16="http://schemas.microsoft.com/office/drawing/2014/main" xmlns="" id="{D0A7F2C8-13D5-574F-AA8E-019E4A679B29}"/>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0989" r="9593" b="-2"/>
          <a:stretch/>
        </p:blipFill>
        <p:spPr bwMode="auto">
          <a:xfrm>
            <a:off x="5283708" y="722376"/>
            <a:ext cx="6263640" cy="541324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38432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36F400F-DF28-43BC-8D8E-4929793B3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B6331FA1-9BCB-6BC9-8F79-E3BB7EEDBA15}"/>
              </a:ext>
            </a:extLst>
          </p:cNvPr>
          <p:cNvSpPr>
            <a:spLocks noGrp="1"/>
          </p:cNvSpPr>
          <p:nvPr>
            <p:ph type="title"/>
          </p:nvPr>
        </p:nvSpPr>
        <p:spPr>
          <a:xfrm>
            <a:off x="838200" y="668377"/>
            <a:ext cx="10515600" cy="1325563"/>
          </a:xfrm>
        </p:spPr>
        <p:txBody>
          <a:bodyPr>
            <a:normAutofit/>
          </a:bodyPr>
          <a:lstStyle/>
          <a:p>
            <a:r>
              <a:rPr lang="nl-NL" dirty="0"/>
              <a:t>800 jaar Westkapelle Stadsrechten Feestweek Augustus</a:t>
            </a:r>
          </a:p>
        </p:txBody>
      </p:sp>
      <p:sp>
        <p:nvSpPr>
          <p:cNvPr id="3" name="Tijdelijke aanduiding voor inhoud 2">
            <a:extLst>
              <a:ext uri="{FF2B5EF4-FFF2-40B4-BE49-F238E27FC236}">
                <a16:creationId xmlns:a16="http://schemas.microsoft.com/office/drawing/2014/main" xmlns="" id="{2EBC1D18-432D-0A41-C552-9F66AD317675}"/>
              </a:ext>
            </a:extLst>
          </p:cNvPr>
          <p:cNvSpPr>
            <a:spLocks noGrp="1"/>
          </p:cNvSpPr>
          <p:nvPr>
            <p:ph sz="half" idx="1"/>
          </p:nvPr>
        </p:nvSpPr>
        <p:spPr>
          <a:xfrm>
            <a:off x="838200" y="2177456"/>
            <a:ext cx="5097780" cy="3795748"/>
          </a:xfrm>
        </p:spPr>
        <p:txBody>
          <a:bodyPr>
            <a:normAutofit lnSpcReduction="10000"/>
          </a:bodyPr>
          <a:lstStyle/>
          <a:p>
            <a:r>
              <a:rPr lang="nl-NL" sz="2400" dirty="0"/>
              <a:t>Bestaande activiteiten door laten gaan zoals de Woensdagen</a:t>
            </a:r>
          </a:p>
          <a:p>
            <a:r>
              <a:rPr lang="nl-NL" sz="2400" dirty="0"/>
              <a:t>Verder aankleden met andere activiteiten</a:t>
            </a:r>
          </a:p>
          <a:p>
            <a:r>
              <a:rPr lang="nl-NL" sz="2400" dirty="0"/>
              <a:t>Kinderactiviteiten</a:t>
            </a:r>
          </a:p>
          <a:p>
            <a:r>
              <a:rPr lang="nl-NL" sz="2400" dirty="0"/>
              <a:t>Afspraken maken met de campings vanwege animatie aldaar</a:t>
            </a:r>
          </a:p>
          <a:p>
            <a:r>
              <a:rPr lang="nl-NL" sz="2400" dirty="0"/>
              <a:t>Elkaar zoveel mogelijk overal bij betrekken….(voorbeeld BBQ en ondernemers)</a:t>
            </a:r>
          </a:p>
          <a:p>
            <a:endParaRPr lang="nl-NL" sz="2400" dirty="0"/>
          </a:p>
          <a:p>
            <a:endParaRPr lang="nl-NL" sz="2400" dirty="0"/>
          </a:p>
        </p:txBody>
      </p:sp>
      <p:sp>
        <p:nvSpPr>
          <p:cNvPr id="4" name="Tijdelijke aanduiding voor inhoud 3">
            <a:extLst>
              <a:ext uri="{FF2B5EF4-FFF2-40B4-BE49-F238E27FC236}">
                <a16:creationId xmlns:a16="http://schemas.microsoft.com/office/drawing/2014/main" xmlns="" id="{3862CBB2-4044-FD75-3C04-DD80279E6B64}"/>
              </a:ext>
            </a:extLst>
          </p:cNvPr>
          <p:cNvSpPr>
            <a:spLocks noGrp="1"/>
          </p:cNvSpPr>
          <p:nvPr>
            <p:ph sz="half" idx="2"/>
          </p:nvPr>
        </p:nvSpPr>
        <p:spPr>
          <a:xfrm>
            <a:off x="6256020" y="2177456"/>
            <a:ext cx="5097780" cy="3795748"/>
          </a:xfrm>
        </p:spPr>
        <p:txBody>
          <a:bodyPr>
            <a:normAutofit lnSpcReduction="10000"/>
          </a:bodyPr>
          <a:lstStyle/>
          <a:p>
            <a:r>
              <a:rPr lang="nl-NL" sz="2400" dirty="0"/>
              <a:t>Maar stel, je wil wat organiseren….maar niet in de feestweek. Uiteraard kan dat, we gaan sowieso ook een activiteitenkalender opstellen. Elk idee is welkom en het moet ook passen in de feestweek. </a:t>
            </a:r>
          </a:p>
        </p:txBody>
      </p:sp>
    </p:spTree>
    <p:extLst>
      <p:ext uri="{BB962C8B-B14F-4D97-AF65-F5344CB8AC3E}">
        <p14:creationId xmlns:p14="http://schemas.microsoft.com/office/powerpoint/2010/main" val="25823196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1" name="Rectangle 4102">
            <a:extLst>
              <a:ext uri="{FF2B5EF4-FFF2-40B4-BE49-F238E27FC236}">
                <a16:creationId xmlns:a16="http://schemas.microsoft.com/office/drawing/2014/main" xmlns="" id="{CEB41C5C-0F34-4DDA-9D7C-5E717F35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705DF4D1-1F2E-74FB-3E02-C9A4A54DE0E2}"/>
              </a:ext>
            </a:extLst>
          </p:cNvPr>
          <p:cNvSpPr>
            <a:spLocks noGrp="1"/>
          </p:cNvSpPr>
          <p:nvPr>
            <p:ph type="title"/>
          </p:nvPr>
        </p:nvSpPr>
        <p:spPr>
          <a:xfrm>
            <a:off x="594360" y="640263"/>
            <a:ext cx="3822192" cy="1344975"/>
          </a:xfrm>
        </p:spPr>
        <p:txBody>
          <a:bodyPr vert="horz" lIns="91440" tIns="45720" rIns="91440" bIns="45720" rtlCol="0" anchor="ctr">
            <a:normAutofit/>
          </a:bodyPr>
          <a:lstStyle/>
          <a:p>
            <a:r>
              <a:rPr lang="en-US" sz="3100" kern="1200">
                <a:solidFill>
                  <a:schemeClr val="bg1"/>
                </a:solidFill>
                <a:latin typeface="+mj-lt"/>
                <a:ea typeface="+mj-ea"/>
                <a:cs typeface="+mj-cs"/>
              </a:rPr>
              <a:t>800 jaar Westkapelle Stadsrechten Afsluiting</a:t>
            </a:r>
          </a:p>
        </p:txBody>
      </p:sp>
      <p:cxnSp>
        <p:nvCxnSpPr>
          <p:cNvPr id="4112" name="Straight Connector 4104">
            <a:extLst>
              <a:ext uri="{FF2B5EF4-FFF2-40B4-BE49-F238E27FC236}">
                <a16:creationId xmlns:a16="http://schemas.microsoft.com/office/drawing/2014/main" xmlns="" id="{57E1E5E6-F385-4E9C-B201-BA5BDE5CAD5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xmlns="" id="{A8A360DA-0AE6-ED9B-F0B1-23C7F7D32F32}"/>
              </a:ext>
            </a:extLst>
          </p:cNvPr>
          <p:cNvSpPr>
            <a:spLocks noGrp="1"/>
          </p:cNvSpPr>
          <p:nvPr>
            <p:ph sz="half" idx="1"/>
          </p:nvPr>
        </p:nvSpPr>
        <p:spPr>
          <a:xfrm>
            <a:off x="593610" y="2121763"/>
            <a:ext cx="3822192" cy="3773010"/>
          </a:xfrm>
        </p:spPr>
        <p:txBody>
          <a:bodyPr vert="horz" lIns="91440" tIns="45720" rIns="91440" bIns="45720" rtlCol="0">
            <a:normAutofit/>
          </a:bodyPr>
          <a:lstStyle/>
          <a:p>
            <a:r>
              <a:rPr lang="en-US" sz="2000" dirty="0" err="1">
                <a:solidFill>
                  <a:schemeClr val="bg1"/>
                </a:solidFill>
              </a:rPr>
              <a:t>Afsluitend</a:t>
            </a:r>
            <a:r>
              <a:rPr lang="en-US" sz="2000" dirty="0">
                <a:solidFill>
                  <a:schemeClr val="bg1"/>
                </a:solidFill>
              </a:rPr>
              <a:t> weekend in </a:t>
            </a:r>
            <a:r>
              <a:rPr lang="en-US" sz="2000" dirty="0" err="1">
                <a:solidFill>
                  <a:schemeClr val="bg1"/>
                </a:solidFill>
              </a:rPr>
              <a:t>november</a:t>
            </a:r>
            <a:endParaRPr lang="en-US" sz="2000" dirty="0">
              <a:solidFill>
                <a:schemeClr val="bg1"/>
              </a:solidFill>
            </a:endParaRPr>
          </a:p>
          <a:p>
            <a:r>
              <a:rPr lang="en-US" sz="2000" dirty="0" err="1">
                <a:solidFill>
                  <a:schemeClr val="bg1"/>
                </a:solidFill>
              </a:rPr>
              <a:t>Toneelgroep</a:t>
            </a:r>
            <a:r>
              <a:rPr lang="en-US" sz="2000" dirty="0">
                <a:solidFill>
                  <a:schemeClr val="bg1"/>
                </a:solidFill>
              </a:rPr>
              <a:t> </a:t>
            </a:r>
            <a:r>
              <a:rPr lang="en-US" sz="2000" dirty="0" err="1">
                <a:solidFill>
                  <a:schemeClr val="bg1"/>
                </a:solidFill>
              </a:rPr>
              <a:t>Westkapelle</a:t>
            </a:r>
            <a:endParaRPr lang="en-US" sz="2000" dirty="0">
              <a:solidFill>
                <a:schemeClr val="bg1"/>
              </a:solidFill>
            </a:endParaRPr>
          </a:p>
          <a:p>
            <a:r>
              <a:rPr lang="en-US" sz="2000" dirty="0" err="1">
                <a:solidFill>
                  <a:schemeClr val="bg1"/>
                </a:solidFill>
              </a:rPr>
              <a:t>Eventueel</a:t>
            </a:r>
            <a:r>
              <a:rPr lang="en-US" sz="2000" dirty="0">
                <a:solidFill>
                  <a:schemeClr val="bg1"/>
                </a:solidFill>
              </a:rPr>
              <a:t> </a:t>
            </a:r>
            <a:r>
              <a:rPr lang="en-US" sz="2000" dirty="0" err="1">
                <a:solidFill>
                  <a:schemeClr val="bg1"/>
                </a:solidFill>
              </a:rPr>
              <a:t>icm</a:t>
            </a:r>
            <a:r>
              <a:rPr lang="en-US" sz="2000" dirty="0">
                <a:solidFill>
                  <a:schemeClr val="bg1"/>
                </a:solidFill>
              </a:rPr>
              <a:t> </a:t>
            </a:r>
            <a:r>
              <a:rPr lang="en-US" sz="2000" dirty="0" err="1">
                <a:solidFill>
                  <a:schemeClr val="bg1"/>
                </a:solidFill>
              </a:rPr>
              <a:t>andere</a:t>
            </a:r>
            <a:r>
              <a:rPr lang="en-US" sz="2000" dirty="0">
                <a:solidFill>
                  <a:schemeClr val="bg1"/>
                </a:solidFill>
              </a:rPr>
              <a:t> </a:t>
            </a:r>
            <a:r>
              <a:rPr lang="en-US" sz="2000" dirty="0" err="1">
                <a:solidFill>
                  <a:schemeClr val="bg1"/>
                </a:solidFill>
              </a:rPr>
              <a:t>verenigingen</a:t>
            </a:r>
            <a:endParaRPr lang="en-US" sz="2000" dirty="0">
              <a:solidFill>
                <a:schemeClr val="bg1"/>
              </a:solidFill>
            </a:endParaRPr>
          </a:p>
          <a:p>
            <a:r>
              <a:rPr lang="en-US" sz="2000" dirty="0" err="1">
                <a:solidFill>
                  <a:schemeClr val="bg1"/>
                </a:solidFill>
              </a:rPr>
              <a:t>Aansluitende</a:t>
            </a:r>
            <a:r>
              <a:rPr lang="en-US" sz="2000" dirty="0">
                <a:solidFill>
                  <a:schemeClr val="bg1"/>
                </a:solidFill>
              </a:rPr>
              <a:t> </a:t>
            </a:r>
            <a:r>
              <a:rPr lang="en-US" sz="2000" dirty="0" err="1">
                <a:solidFill>
                  <a:schemeClr val="bg1"/>
                </a:solidFill>
              </a:rPr>
              <a:t>feestavond</a:t>
            </a:r>
            <a:r>
              <a:rPr lang="en-US" sz="2000" dirty="0">
                <a:solidFill>
                  <a:schemeClr val="bg1"/>
                </a:solidFill>
              </a:rPr>
              <a:t> op </a:t>
            </a:r>
            <a:r>
              <a:rPr lang="en-US" sz="2000" dirty="0" err="1">
                <a:solidFill>
                  <a:schemeClr val="bg1"/>
                </a:solidFill>
              </a:rPr>
              <a:t>zaterdag</a:t>
            </a:r>
            <a:endParaRPr lang="en-US" sz="2000" dirty="0">
              <a:solidFill>
                <a:schemeClr val="bg1"/>
              </a:solidFill>
            </a:endParaRPr>
          </a:p>
        </p:txBody>
      </p:sp>
      <p:pic>
        <p:nvPicPr>
          <p:cNvPr id="4098" name="Picture 2" descr="Wasschappelse Toneelploeg">
            <a:extLst>
              <a:ext uri="{FF2B5EF4-FFF2-40B4-BE49-F238E27FC236}">
                <a16:creationId xmlns:a16="http://schemas.microsoft.com/office/drawing/2014/main" xmlns="" id="{D0F80053-4432-E94E-0D1A-3FFDE13D5E8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110716" y="1156389"/>
            <a:ext cx="6596652" cy="438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464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xmlns=""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4293ADA8-6E7B-A0DB-2936-B6A8C06DADE0}"/>
              </a:ext>
            </a:extLst>
          </p:cNvPr>
          <p:cNvSpPr>
            <a:spLocks noGrp="1"/>
          </p:cNvSpPr>
          <p:nvPr>
            <p:ph type="title"/>
          </p:nvPr>
        </p:nvSpPr>
        <p:spPr>
          <a:xfrm>
            <a:off x="674237" y="914400"/>
            <a:ext cx="3657600" cy="2887579"/>
          </a:xfrm>
        </p:spPr>
        <p:txBody>
          <a:bodyPr vert="horz" lIns="91440" tIns="45720" rIns="91440" bIns="45720" rtlCol="0" anchor="b">
            <a:normAutofit fontScale="90000"/>
          </a:bodyPr>
          <a:lstStyle/>
          <a:p>
            <a:pPr algn="ctr"/>
            <a:r>
              <a:rPr lang="en-US" sz="4800" kern="1200" dirty="0">
                <a:solidFill>
                  <a:srgbClr val="FFFFFF"/>
                </a:solidFill>
                <a:latin typeface="+mj-lt"/>
                <a:ea typeface="+mj-ea"/>
                <a:cs typeface="+mj-cs"/>
              </a:rPr>
              <a:t>800 </a:t>
            </a:r>
            <a:r>
              <a:rPr lang="en-US" sz="4800" kern="1200" dirty="0" err="1">
                <a:solidFill>
                  <a:srgbClr val="FFFFFF"/>
                </a:solidFill>
                <a:latin typeface="+mj-lt"/>
                <a:ea typeface="+mj-ea"/>
                <a:cs typeface="+mj-cs"/>
              </a:rPr>
              <a:t>jaar</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Westkapelle</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Stadsrechten</a:t>
            </a:r>
            <a:r>
              <a:rPr lang="en-US" sz="4800" kern="1200" dirty="0">
                <a:solidFill>
                  <a:srgbClr val="FFFFFF"/>
                </a:solidFill>
                <a:latin typeface="+mj-lt"/>
                <a:ea typeface="+mj-ea"/>
                <a:cs typeface="+mj-cs"/>
              </a:rPr>
              <a:t>, </a:t>
            </a:r>
            <a:r>
              <a:rPr lang="en-US" sz="4800" kern="1200" dirty="0" err="1">
                <a:solidFill>
                  <a:srgbClr val="FFFFFF"/>
                </a:solidFill>
                <a:latin typeface="+mj-lt"/>
                <a:ea typeface="+mj-ea"/>
                <a:cs typeface="+mj-cs"/>
              </a:rPr>
              <a:t>alles</a:t>
            </a:r>
            <a:r>
              <a:rPr lang="en-US" sz="4800" kern="1200" dirty="0">
                <a:solidFill>
                  <a:srgbClr val="FFFFFF"/>
                </a:solidFill>
                <a:latin typeface="+mj-lt"/>
                <a:ea typeface="+mj-ea"/>
                <a:cs typeface="+mj-cs"/>
              </a:rPr>
              <a:t> in </a:t>
            </a:r>
            <a:r>
              <a:rPr lang="en-US" sz="4800" kern="1200" dirty="0" err="1">
                <a:solidFill>
                  <a:srgbClr val="FFFFFF"/>
                </a:solidFill>
                <a:latin typeface="+mj-lt"/>
                <a:ea typeface="+mj-ea"/>
                <a:cs typeface="+mj-cs"/>
              </a:rPr>
              <a:t>potlood</a:t>
            </a:r>
            <a:endParaRPr lang="en-US" sz="4800" kern="1200" dirty="0">
              <a:solidFill>
                <a:srgbClr val="FFFFFF"/>
              </a:solidFill>
              <a:latin typeface="+mj-lt"/>
              <a:ea typeface="+mj-ea"/>
              <a:cs typeface="+mj-cs"/>
            </a:endParaRPr>
          </a:p>
        </p:txBody>
      </p:sp>
      <p:cxnSp>
        <p:nvCxnSpPr>
          <p:cNvPr id="5129" name="Straight Connector 5128">
            <a:extLst>
              <a:ext uri="{FF2B5EF4-FFF2-40B4-BE49-F238E27FC236}">
                <a16:creationId xmlns:a16="http://schemas.microsoft.com/office/drawing/2014/main" xmlns=""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122" name="Picture 2" descr="Staedtler Mars Lumograph 100 set van 12 potloden (6B-4H) - Suitup - Art  Supplies">
            <a:extLst>
              <a:ext uri="{FF2B5EF4-FFF2-40B4-BE49-F238E27FC236}">
                <a16:creationId xmlns:a16="http://schemas.microsoft.com/office/drawing/2014/main" xmlns="" id="{1C3E4FE9-0322-FF46-FD80-58160943E94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490196" y="492573"/>
            <a:ext cx="5880796"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24779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7546" y="321732"/>
            <a:ext cx="7058307" cy="1964266"/>
          </a:xfrm>
          <a:prstGeom prst="rect">
            <a:avLst/>
          </a:prstGeom>
          <a:solidFill>
            <a:srgbClr val="65584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xmlns="" id="{6EBE2AEA-D92F-72A3-4EBB-07D7820D3E58}"/>
              </a:ext>
            </a:extLst>
          </p:cNvPr>
          <p:cNvSpPr>
            <a:spLocks noGrp="1"/>
          </p:cNvSpPr>
          <p:nvPr>
            <p:ph type="title"/>
          </p:nvPr>
        </p:nvSpPr>
        <p:spPr>
          <a:xfrm>
            <a:off x="524256" y="491260"/>
            <a:ext cx="6594189" cy="1625210"/>
          </a:xfrm>
        </p:spPr>
        <p:txBody>
          <a:bodyPr vert="horz" lIns="91440" tIns="45720" rIns="91440" bIns="45720" rtlCol="0" anchor="ctr">
            <a:normAutofit/>
          </a:bodyPr>
          <a:lstStyle/>
          <a:p>
            <a:r>
              <a:rPr lang="en-US">
                <a:solidFill>
                  <a:srgbClr val="FFFFFF"/>
                </a:solidFill>
              </a:rPr>
              <a:t>800 jaar Westkapelle Stadsrechten, next step</a:t>
            </a:r>
          </a:p>
        </p:txBody>
      </p:sp>
      <p:pic>
        <p:nvPicPr>
          <p:cNvPr id="6" name="Tijdelijke aanduiding voor inhoud 5" descr="Afbeelding met gebouw, buiten, grond, huis&#10;&#10;Automatisch gegenereerde beschrijving">
            <a:extLst>
              <a:ext uri="{FF2B5EF4-FFF2-40B4-BE49-F238E27FC236}">
                <a16:creationId xmlns:a16="http://schemas.microsoft.com/office/drawing/2014/main" xmlns="" id="{9EC77CD2-032B-CD15-9AB9-9EB32EBFB333}"/>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803" r="-1" b="-1"/>
          <a:stretch/>
        </p:blipFill>
        <p:spPr>
          <a:xfrm>
            <a:off x="327547" y="2454903"/>
            <a:ext cx="7058306" cy="4080254"/>
          </a:xfrm>
          <a:prstGeom prst="rect">
            <a:avLst/>
          </a:prstGeom>
        </p:spPr>
      </p:pic>
      <p:sp>
        <p:nvSpPr>
          <p:cNvPr id="16" name="Rectangle 12">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xmlns="" id="{710781B8-4814-9177-1FC1-C5C34CAC3378}"/>
              </a:ext>
            </a:extLst>
          </p:cNvPr>
          <p:cNvSpPr>
            <a:spLocks noGrp="1"/>
          </p:cNvSpPr>
          <p:nvPr>
            <p:ph sz="half" idx="1"/>
          </p:nvPr>
        </p:nvSpPr>
        <p:spPr>
          <a:xfrm>
            <a:off x="8029319" y="917725"/>
            <a:ext cx="3424739" cy="4852362"/>
          </a:xfrm>
        </p:spPr>
        <p:txBody>
          <a:bodyPr vert="horz" lIns="91440" tIns="45720" rIns="91440" bIns="45720" rtlCol="0" anchor="ctr">
            <a:normAutofit/>
          </a:bodyPr>
          <a:lstStyle/>
          <a:p>
            <a:r>
              <a:rPr lang="en-US" sz="2000" dirty="0" err="1">
                <a:solidFill>
                  <a:srgbClr val="FFFFFF"/>
                </a:solidFill>
              </a:rPr>
              <a:t>Jullie</a:t>
            </a:r>
            <a:r>
              <a:rPr lang="en-US" sz="2000" dirty="0">
                <a:solidFill>
                  <a:srgbClr val="FFFFFF"/>
                </a:solidFill>
              </a:rPr>
              <a:t> </a:t>
            </a:r>
            <a:r>
              <a:rPr lang="en-US" sz="2000" dirty="0" err="1">
                <a:solidFill>
                  <a:srgbClr val="FFFFFF"/>
                </a:solidFill>
              </a:rPr>
              <a:t>enthousiasme</a:t>
            </a:r>
            <a:r>
              <a:rPr lang="en-US" sz="2000" dirty="0">
                <a:solidFill>
                  <a:srgbClr val="FFFFFF"/>
                </a:solidFill>
              </a:rPr>
              <a:t> is </a:t>
            </a:r>
            <a:r>
              <a:rPr lang="en-US" sz="2000" dirty="0" err="1">
                <a:solidFill>
                  <a:srgbClr val="FFFFFF"/>
                </a:solidFill>
              </a:rPr>
              <a:t>belangrijk</a:t>
            </a:r>
            <a:r>
              <a:rPr lang="en-US" sz="2000" dirty="0">
                <a:solidFill>
                  <a:srgbClr val="FFFFFF"/>
                </a:solidFill>
              </a:rPr>
              <a:t>!</a:t>
            </a:r>
          </a:p>
          <a:p>
            <a:r>
              <a:rPr lang="en-US" sz="2000" dirty="0" err="1">
                <a:solidFill>
                  <a:srgbClr val="FFFFFF"/>
                </a:solidFill>
              </a:rPr>
              <a:t>Willen</a:t>
            </a:r>
            <a:r>
              <a:rPr lang="en-US" sz="2000" dirty="0">
                <a:solidFill>
                  <a:srgbClr val="FFFFFF"/>
                </a:solidFill>
              </a:rPr>
              <a:t> </a:t>
            </a:r>
            <a:r>
              <a:rPr lang="en-US" sz="2000" dirty="0" err="1">
                <a:solidFill>
                  <a:srgbClr val="FFFFFF"/>
                </a:solidFill>
              </a:rPr>
              <a:t>jullie</a:t>
            </a:r>
            <a:r>
              <a:rPr lang="en-US" sz="2000" dirty="0">
                <a:solidFill>
                  <a:srgbClr val="FFFFFF"/>
                </a:solidFill>
              </a:rPr>
              <a:t> </a:t>
            </a:r>
            <a:r>
              <a:rPr lang="en-US" sz="2000" dirty="0" err="1">
                <a:solidFill>
                  <a:srgbClr val="FFFFFF"/>
                </a:solidFill>
              </a:rPr>
              <a:t>meedoen</a:t>
            </a:r>
            <a:r>
              <a:rPr lang="en-US" sz="2000" dirty="0">
                <a:solidFill>
                  <a:srgbClr val="FFFFFF"/>
                </a:solidFill>
              </a:rPr>
              <a:t>?</a:t>
            </a:r>
          </a:p>
          <a:p>
            <a:r>
              <a:rPr lang="en-US" sz="2000" dirty="0" err="1">
                <a:solidFill>
                  <a:srgbClr val="FFFFFF"/>
                </a:solidFill>
              </a:rPr>
              <a:t>Geef</a:t>
            </a:r>
            <a:r>
              <a:rPr lang="en-US" sz="2000" dirty="0">
                <a:solidFill>
                  <a:srgbClr val="FFFFFF"/>
                </a:solidFill>
              </a:rPr>
              <a:t> door </a:t>
            </a:r>
            <a:r>
              <a:rPr lang="en-US" sz="2000" dirty="0" err="1">
                <a:solidFill>
                  <a:srgbClr val="FFFFFF"/>
                </a:solidFill>
              </a:rPr>
              <a:t>voor</a:t>
            </a:r>
            <a:r>
              <a:rPr lang="en-US" sz="2000" dirty="0">
                <a:solidFill>
                  <a:srgbClr val="FFFFFF"/>
                </a:solidFill>
              </a:rPr>
              <a:t> 15 </a:t>
            </a:r>
            <a:r>
              <a:rPr lang="en-US" sz="2000" dirty="0" err="1">
                <a:solidFill>
                  <a:srgbClr val="FFFFFF"/>
                </a:solidFill>
              </a:rPr>
              <a:t>januari</a:t>
            </a:r>
            <a:r>
              <a:rPr lang="en-US" sz="2000" dirty="0">
                <a:solidFill>
                  <a:srgbClr val="FFFFFF"/>
                </a:solidFill>
              </a:rPr>
              <a:t> wat je </a:t>
            </a:r>
            <a:r>
              <a:rPr lang="en-US" sz="2000" dirty="0" err="1">
                <a:solidFill>
                  <a:srgbClr val="FFFFFF"/>
                </a:solidFill>
              </a:rPr>
              <a:t>wil</a:t>
            </a:r>
            <a:r>
              <a:rPr lang="en-US" sz="2000" dirty="0">
                <a:solidFill>
                  <a:srgbClr val="FFFFFF"/>
                </a:solidFill>
              </a:rPr>
              <a:t> </a:t>
            </a:r>
            <a:r>
              <a:rPr lang="en-US" sz="2000" dirty="0" err="1">
                <a:solidFill>
                  <a:srgbClr val="FFFFFF"/>
                </a:solidFill>
              </a:rPr>
              <a:t>organiseren</a:t>
            </a:r>
            <a:endParaRPr lang="en-US" sz="2000" dirty="0">
              <a:solidFill>
                <a:srgbClr val="FFFFFF"/>
              </a:solidFill>
            </a:endParaRPr>
          </a:p>
          <a:p>
            <a:r>
              <a:rPr lang="en-US" sz="2000" dirty="0" err="1">
                <a:solidFill>
                  <a:srgbClr val="FFFFFF"/>
                </a:solidFill>
              </a:rPr>
              <a:t>Geef</a:t>
            </a:r>
            <a:r>
              <a:rPr lang="en-US" sz="2000" dirty="0">
                <a:solidFill>
                  <a:srgbClr val="FFFFFF"/>
                </a:solidFill>
              </a:rPr>
              <a:t> door </a:t>
            </a:r>
            <a:r>
              <a:rPr lang="en-US" sz="2000" dirty="0" err="1">
                <a:solidFill>
                  <a:srgbClr val="FFFFFF"/>
                </a:solidFill>
              </a:rPr>
              <a:t>welke</a:t>
            </a:r>
            <a:r>
              <a:rPr lang="en-US" sz="2000" dirty="0">
                <a:solidFill>
                  <a:srgbClr val="FFFFFF"/>
                </a:solidFill>
              </a:rPr>
              <a:t> </a:t>
            </a:r>
            <a:r>
              <a:rPr lang="en-US" sz="2000" dirty="0" err="1">
                <a:solidFill>
                  <a:srgbClr val="FFFFFF"/>
                </a:solidFill>
              </a:rPr>
              <a:t>eventuele</a:t>
            </a:r>
            <a:r>
              <a:rPr lang="en-US" sz="2000" dirty="0">
                <a:solidFill>
                  <a:srgbClr val="FFFFFF"/>
                </a:solidFill>
              </a:rPr>
              <a:t>  </a:t>
            </a:r>
            <a:r>
              <a:rPr lang="en-US" sz="2000" dirty="0" err="1">
                <a:solidFill>
                  <a:srgbClr val="FFFFFF"/>
                </a:solidFill>
              </a:rPr>
              <a:t>kosten</a:t>
            </a:r>
            <a:r>
              <a:rPr lang="en-US" sz="2000" dirty="0">
                <a:solidFill>
                  <a:srgbClr val="FFFFFF"/>
                </a:solidFill>
              </a:rPr>
              <a:t> </a:t>
            </a:r>
            <a:r>
              <a:rPr lang="en-US" sz="2000" dirty="0" err="1">
                <a:solidFill>
                  <a:srgbClr val="FFFFFF"/>
                </a:solidFill>
              </a:rPr>
              <a:t>erbij</a:t>
            </a:r>
            <a:r>
              <a:rPr lang="en-US" sz="2000" dirty="0">
                <a:solidFill>
                  <a:srgbClr val="FFFFFF"/>
                </a:solidFill>
              </a:rPr>
              <a:t> </a:t>
            </a:r>
            <a:r>
              <a:rPr lang="en-US" sz="2000" dirty="0" err="1">
                <a:solidFill>
                  <a:srgbClr val="FFFFFF"/>
                </a:solidFill>
              </a:rPr>
              <a:t>komen</a:t>
            </a:r>
            <a:r>
              <a:rPr lang="en-US" sz="2000" dirty="0">
                <a:solidFill>
                  <a:srgbClr val="FFFFFF"/>
                </a:solidFill>
              </a:rPr>
              <a:t> </a:t>
            </a:r>
            <a:r>
              <a:rPr lang="en-US" sz="2000" dirty="0" err="1">
                <a:solidFill>
                  <a:srgbClr val="FFFFFF"/>
                </a:solidFill>
              </a:rPr>
              <a:t>kijken</a:t>
            </a:r>
            <a:endParaRPr lang="en-US" sz="2000" dirty="0">
              <a:solidFill>
                <a:srgbClr val="FFFFFF"/>
              </a:solidFill>
            </a:endParaRPr>
          </a:p>
          <a:p>
            <a:r>
              <a:rPr lang="en-US" sz="2000" dirty="0">
                <a:solidFill>
                  <a:srgbClr val="FFFFFF"/>
                </a:solidFill>
              </a:rPr>
              <a:t>Er </a:t>
            </a:r>
            <a:r>
              <a:rPr lang="en-US" sz="2000" dirty="0" err="1">
                <a:solidFill>
                  <a:srgbClr val="FFFFFF"/>
                </a:solidFill>
              </a:rPr>
              <a:t>zal</a:t>
            </a:r>
            <a:r>
              <a:rPr lang="en-US" sz="2000" dirty="0">
                <a:solidFill>
                  <a:srgbClr val="FFFFFF"/>
                </a:solidFill>
              </a:rPr>
              <a:t> door de </a:t>
            </a:r>
            <a:r>
              <a:rPr lang="en-US" sz="2000" dirty="0" err="1">
                <a:solidFill>
                  <a:srgbClr val="FFFFFF"/>
                </a:solidFill>
              </a:rPr>
              <a:t>werkgroep</a:t>
            </a:r>
            <a:r>
              <a:rPr lang="en-US" sz="2000" dirty="0">
                <a:solidFill>
                  <a:srgbClr val="FFFFFF"/>
                </a:solidFill>
              </a:rPr>
              <a:t> </a:t>
            </a:r>
            <a:r>
              <a:rPr lang="en-US" sz="2000" dirty="0" err="1">
                <a:solidFill>
                  <a:srgbClr val="FFFFFF"/>
                </a:solidFill>
              </a:rPr>
              <a:t>een</a:t>
            </a:r>
            <a:r>
              <a:rPr lang="en-US" sz="2000" dirty="0">
                <a:solidFill>
                  <a:srgbClr val="FFFFFF"/>
                </a:solidFill>
              </a:rPr>
              <a:t> </a:t>
            </a:r>
            <a:r>
              <a:rPr lang="en-US" sz="2000" dirty="0" err="1">
                <a:solidFill>
                  <a:srgbClr val="FFFFFF"/>
                </a:solidFill>
              </a:rPr>
              <a:t>indeling</a:t>
            </a:r>
            <a:r>
              <a:rPr lang="en-US" sz="2000" dirty="0">
                <a:solidFill>
                  <a:srgbClr val="FFFFFF"/>
                </a:solidFill>
              </a:rPr>
              <a:t> </a:t>
            </a:r>
            <a:r>
              <a:rPr lang="en-US" sz="2000" dirty="0" err="1">
                <a:solidFill>
                  <a:srgbClr val="FFFFFF"/>
                </a:solidFill>
              </a:rPr>
              <a:t>worden</a:t>
            </a:r>
            <a:r>
              <a:rPr lang="en-US" sz="2000" dirty="0">
                <a:solidFill>
                  <a:srgbClr val="FFFFFF"/>
                </a:solidFill>
              </a:rPr>
              <a:t> </a:t>
            </a:r>
            <a:r>
              <a:rPr lang="en-US" sz="2000" dirty="0" err="1">
                <a:solidFill>
                  <a:srgbClr val="FFFFFF"/>
                </a:solidFill>
              </a:rPr>
              <a:t>gemaakt</a:t>
            </a:r>
            <a:r>
              <a:rPr lang="en-US" sz="2000" dirty="0">
                <a:solidFill>
                  <a:srgbClr val="FFFFFF"/>
                </a:solidFill>
              </a:rPr>
              <a:t>, in </a:t>
            </a:r>
            <a:r>
              <a:rPr lang="en-US" sz="2000" dirty="0" err="1">
                <a:solidFill>
                  <a:srgbClr val="FFFFFF"/>
                </a:solidFill>
              </a:rPr>
              <a:t>samenspraak</a:t>
            </a:r>
            <a:endParaRPr lang="en-US" sz="2000" dirty="0">
              <a:solidFill>
                <a:srgbClr val="FFFFFF"/>
              </a:solidFill>
            </a:endParaRPr>
          </a:p>
          <a:p>
            <a:r>
              <a:rPr lang="en-US" sz="2000" dirty="0" err="1">
                <a:solidFill>
                  <a:srgbClr val="FFFFFF"/>
                </a:solidFill>
              </a:rPr>
              <a:t>Indien</a:t>
            </a:r>
            <a:r>
              <a:rPr lang="en-US" sz="2000" dirty="0">
                <a:solidFill>
                  <a:srgbClr val="FFFFFF"/>
                </a:solidFill>
              </a:rPr>
              <a:t> </a:t>
            </a:r>
            <a:r>
              <a:rPr lang="en-US" sz="2000" dirty="0" err="1">
                <a:solidFill>
                  <a:srgbClr val="FFFFFF"/>
                </a:solidFill>
              </a:rPr>
              <a:t>nodig</a:t>
            </a:r>
            <a:r>
              <a:rPr lang="en-US" sz="2000" dirty="0">
                <a:solidFill>
                  <a:srgbClr val="FFFFFF"/>
                </a:solidFill>
              </a:rPr>
              <a:t> </a:t>
            </a:r>
            <a:r>
              <a:rPr lang="en-US" sz="2000" dirty="0" err="1">
                <a:solidFill>
                  <a:srgbClr val="FFFFFF"/>
                </a:solidFill>
              </a:rPr>
              <a:t>een</a:t>
            </a:r>
            <a:r>
              <a:rPr lang="en-US" sz="2000" dirty="0">
                <a:solidFill>
                  <a:srgbClr val="FFFFFF"/>
                </a:solidFill>
              </a:rPr>
              <a:t> 2</a:t>
            </a:r>
            <a:r>
              <a:rPr lang="en-US" sz="2000" baseline="30000" dirty="0">
                <a:solidFill>
                  <a:srgbClr val="FFFFFF"/>
                </a:solidFill>
              </a:rPr>
              <a:t>e</a:t>
            </a:r>
            <a:r>
              <a:rPr lang="en-US" sz="2000" dirty="0">
                <a:solidFill>
                  <a:srgbClr val="FFFFFF"/>
                </a:solidFill>
              </a:rPr>
              <a:t> </a:t>
            </a:r>
            <a:r>
              <a:rPr lang="en-US" sz="2000" dirty="0" err="1">
                <a:solidFill>
                  <a:srgbClr val="FFFFFF"/>
                </a:solidFill>
              </a:rPr>
              <a:t>bijeenkomst</a:t>
            </a:r>
            <a:r>
              <a:rPr lang="en-US" sz="2000" dirty="0">
                <a:solidFill>
                  <a:srgbClr val="FFFFFF"/>
                </a:solidFill>
              </a:rPr>
              <a:t> 2023</a:t>
            </a:r>
          </a:p>
          <a:p>
            <a:endParaRPr lang="en-US" sz="2000" dirty="0">
              <a:solidFill>
                <a:srgbClr val="FFFFFF"/>
              </a:solidFill>
            </a:endParaRPr>
          </a:p>
        </p:txBody>
      </p:sp>
    </p:spTree>
    <p:extLst>
      <p:ext uri="{BB962C8B-B14F-4D97-AF65-F5344CB8AC3E}">
        <p14:creationId xmlns:p14="http://schemas.microsoft.com/office/powerpoint/2010/main" val="318181223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xmlns=""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77" name="Group 7176">
            <a:extLst>
              <a:ext uri="{FF2B5EF4-FFF2-40B4-BE49-F238E27FC236}">
                <a16:creationId xmlns:a16="http://schemas.microsoft.com/office/drawing/2014/main" xmlns=""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09710" y="635715"/>
            <a:ext cx="11142208" cy="2482136"/>
            <a:chOff x="409710" y="635715"/>
            <a:chExt cx="11142208" cy="2482136"/>
          </a:xfrm>
        </p:grpSpPr>
        <p:sp>
          <p:nvSpPr>
            <p:cNvPr id="7178" name="Freeform 44">
              <a:extLst>
                <a:ext uri="{FF2B5EF4-FFF2-40B4-BE49-F238E27FC236}">
                  <a16:creationId xmlns:a16="http://schemas.microsoft.com/office/drawing/2014/main" xmlns=""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79" name="Freeform 45">
              <a:extLst>
                <a:ext uri="{FF2B5EF4-FFF2-40B4-BE49-F238E27FC236}">
                  <a16:creationId xmlns:a16="http://schemas.microsoft.com/office/drawing/2014/main" xmlns=""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0" name="Freeform 46">
              <a:extLst>
                <a:ext uri="{FF2B5EF4-FFF2-40B4-BE49-F238E27FC236}">
                  <a16:creationId xmlns:a16="http://schemas.microsoft.com/office/drawing/2014/main" xmlns=""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1" name="Freeform 47">
              <a:extLst>
                <a:ext uri="{FF2B5EF4-FFF2-40B4-BE49-F238E27FC236}">
                  <a16:creationId xmlns:a16="http://schemas.microsoft.com/office/drawing/2014/main" xmlns=""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82" name="Rectangle 7181">
              <a:extLst>
                <a:ext uri="{FF2B5EF4-FFF2-40B4-BE49-F238E27FC236}">
                  <a16:creationId xmlns:a16="http://schemas.microsoft.com/office/drawing/2014/main" xmlns=""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xmlns=""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xmlns="" id="{E8139C92-7A4D-331C-0EC1-B51B3F7F4A41}"/>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800 jaar Westkapelle Stadsrechten, financieel</a:t>
            </a:r>
          </a:p>
        </p:txBody>
      </p:sp>
      <p:sp>
        <p:nvSpPr>
          <p:cNvPr id="3" name="Tijdelijke aanduiding voor inhoud 2">
            <a:extLst>
              <a:ext uri="{FF2B5EF4-FFF2-40B4-BE49-F238E27FC236}">
                <a16:creationId xmlns:a16="http://schemas.microsoft.com/office/drawing/2014/main" xmlns="" id="{C3A0FF5D-4E18-83C3-DC06-C7C2F83FAC23}"/>
              </a:ext>
            </a:extLst>
          </p:cNvPr>
          <p:cNvSpPr>
            <a:spLocks noGrp="1"/>
          </p:cNvSpPr>
          <p:nvPr>
            <p:ph sz="half" idx="1"/>
          </p:nvPr>
        </p:nvSpPr>
        <p:spPr>
          <a:xfrm>
            <a:off x="1424904" y="2494450"/>
            <a:ext cx="4053545" cy="3563159"/>
          </a:xfrm>
        </p:spPr>
        <p:txBody>
          <a:bodyPr vert="horz" lIns="91440" tIns="45720" rIns="91440" bIns="45720" rtlCol="0">
            <a:normAutofit/>
          </a:bodyPr>
          <a:lstStyle/>
          <a:p>
            <a:r>
              <a:rPr lang="en-US" sz="2200" dirty="0"/>
              <a:t>We </a:t>
            </a:r>
            <a:r>
              <a:rPr lang="en-US" sz="2200" dirty="0" err="1"/>
              <a:t>zijn</a:t>
            </a:r>
            <a:r>
              <a:rPr lang="en-US" sz="2200" dirty="0"/>
              <a:t> </a:t>
            </a:r>
            <a:r>
              <a:rPr lang="en-US" sz="2200" dirty="0" err="1"/>
              <a:t>niet</a:t>
            </a:r>
            <a:r>
              <a:rPr lang="en-US" sz="2200" dirty="0"/>
              <a:t> </a:t>
            </a:r>
            <a:r>
              <a:rPr lang="en-US" sz="2200" dirty="0" err="1"/>
              <a:t>financieel</a:t>
            </a:r>
            <a:r>
              <a:rPr lang="en-US" sz="2200" dirty="0"/>
              <a:t> </a:t>
            </a:r>
            <a:r>
              <a:rPr lang="en-US" sz="2200" dirty="0" err="1"/>
              <a:t>onafhankelijk</a:t>
            </a:r>
            <a:r>
              <a:rPr lang="en-US" sz="2200" dirty="0"/>
              <a:t>, </a:t>
            </a:r>
            <a:r>
              <a:rPr lang="en-US" sz="2200" dirty="0" err="1"/>
              <a:t>dus</a:t>
            </a:r>
            <a:r>
              <a:rPr lang="en-US" sz="2200" dirty="0"/>
              <a:t> </a:t>
            </a:r>
            <a:r>
              <a:rPr lang="en-US" sz="2200" dirty="0" err="1"/>
              <a:t>werk</a:t>
            </a:r>
            <a:r>
              <a:rPr lang="en-US" sz="2200" dirty="0"/>
              <a:t> aan de </a:t>
            </a:r>
            <a:r>
              <a:rPr lang="en-US" sz="2200" dirty="0" err="1"/>
              <a:t>winkel</a:t>
            </a:r>
            <a:endParaRPr lang="en-US" sz="2200" dirty="0"/>
          </a:p>
          <a:p>
            <a:r>
              <a:rPr lang="en-US" sz="2200" dirty="0"/>
              <a:t>OTOM </a:t>
            </a:r>
            <a:r>
              <a:rPr lang="en-US" sz="2200" dirty="0" err="1"/>
              <a:t>gaat</a:t>
            </a:r>
            <a:r>
              <a:rPr lang="en-US" sz="2200" dirty="0"/>
              <a:t> geld </a:t>
            </a:r>
            <a:r>
              <a:rPr lang="en-US" sz="2200" dirty="0" err="1"/>
              <a:t>ophalen</a:t>
            </a:r>
            <a:endParaRPr lang="en-US" sz="2200" dirty="0"/>
          </a:p>
          <a:p>
            <a:r>
              <a:rPr lang="en-US" sz="2200" dirty="0" err="1"/>
              <a:t>Subsidie</a:t>
            </a:r>
            <a:r>
              <a:rPr lang="en-US" sz="2200" dirty="0"/>
              <a:t> </a:t>
            </a:r>
            <a:r>
              <a:rPr lang="en-US" sz="2200" dirty="0" err="1"/>
              <a:t>aanvragen</a:t>
            </a:r>
            <a:endParaRPr lang="en-US" sz="2200" dirty="0"/>
          </a:p>
          <a:p>
            <a:r>
              <a:rPr lang="en-US" sz="2200" dirty="0" err="1"/>
              <a:t>Stichting</a:t>
            </a:r>
            <a:r>
              <a:rPr lang="en-US" sz="2200" dirty="0"/>
              <a:t> </a:t>
            </a:r>
            <a:r>
              <a:rPr lang="en-US" sz="2200" dirty="0" err="1"/>
              <a:t>Wasschappel</a:t>
            </a:r>
            <a:r>
              <a:rPr lang="en-US" sz="2200" dirty="0"/>
              <a:t> Vo </a:t>
            </a:r>
            <a:r>
              <a:rPr lang="en-US" sz="2200" dirty="0" err="1"/>
              <a:t>Wasschappel</a:t>
            </a:r>
            <a:endParaRPr lang="en-US" sz="2200" dirty="0"/>
          </a:p>
          <a:p>
            <a:r>
              <a:rPr lang="en-US" sz="2200" dirty="0" err="1"/>
              <a:t>Sponsorplan</a:t>
            </a:r>
            <a:endParaRPr lang="en-US" sz="2200" dirty="0"/>
          </a:p>
          <a:p>
            <a:r>
              <a:rPr lang="en-US" sz="2200" dirty="0" err="1"/>
              <a:t>Vrijwillige</a:t>
            </a:r>
            <a:r>
              <a:rPr lang="en-US" sz="2200" dirty="0"/>
              <a:t> </a:t>
            </a:r>
            <a:r>
              <a:rPr lang="en-US" sz="2200" dirty="0" err="1"/>
              <a:t>bijdragen</a:t>
            </a:r>
            <a:endParaRPr lang="en-US" sz="2200" dirty="0"/>
          </a:p>
        </p:txBody>
      </p:sp>
      <p:pic>
        <p:nvPicPr>
          <p:cNvPr id="7170" name="Picture 2" descr="Wie heeft de euro bedacht? | Willem Wever">
            <a:extLst>
              <a:ext uri="{FF2B5EF4-FFF2-40B4-BE49-F238E27FC236}">
                <a16:creationId xmlns:a16="http://schemas.microsoft.com/office/drawing/2014/main" xmlns="" id="{EF303155-B264-FA6A-5220-FB1D695C62E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1330" r="18467" b="-1"/>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91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16DA14-50A6-6F78-5B7E-893BD20F2694}"/>
              </a:ext>
            </a:extLst>
          </p:cNvPr>
          <p:cNvSpPr>
            <a:spLocks noGrp="1"/>
          </p:cNvSpPr>
          <p:nvPr>
            <p:ph type="title"/>
          </p:nvPr>
        </p:nvSpPr>
        <p:spPr/>
        <p:txBody>
          <a:bodyPr/>
          <a:lstStyle/>
          <a:p>
            <a:r>
              <a:rPr lang="nl-NL" dirty="0"/>
              <a:t>800 jaar Westkapelle Stadsrechten, met zijn allen dus!</a:t>
            </a:r>
          </a:p>
        </p:txBody>
      </p:sp>
      <p:pic>
        <p:nvPicPr>
          <p:cNvPr id="6" name="Tijdelijke aanduiding voor inhoud 5" descr="Afbeelding met persoon, poseren, groep, oud&#10;&#10;Automatisch gegenereerde beschrijving">
            <a:extLst>
              <a:ext uri="{FF2B5EF4-FFF2-40B4-BE49-F238E27FC236}">
                <a16:creationId xmlns:a16="http://schemas.microsoft.com/office/drawing/2014/main" xmlns="" id="{C4C761DC-41CC-FDF6-245B-E40BE4C9B6FB}"/>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97044" y="1825625"/>
            <a:ext cx="2514600" cy="1819275"/>
          </a:xfrm>
        </p:spPr>
      </p:pic>
      <p:pic>
        <p:nvPicPr>
          <p:cNvPr id="8" name="Tijdelijke aanduiding voor inhoud 7" descr="Afbeelding met buiten, persoon, grond, mensen&#10;&#10;Automatisch gegenereerde beschrijving">
            <a:extLst>
              <a:ext uri="{FF2B5EF4-FFF2-40B4-BE49-F238E27FC236}">
                <a16:creationId xmlns:a16="http://schemas.microsoft.com/office/drawing/2014/main" xmlns="" id="{E9552CD9-AFBB-F978-5A2C-FC3FAA72F612}"/>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3719957" y="1805695"/>
            <a:ext cx="2466975" cy="1847850"/>
          </a:xfrm>
        </p:spPr>
      </p:pic>
      <p:pic>
        <p:nvPicPr>
          <p:cNvPr id="10" name="Afbeelding 9" descr="Afbeelding met gras, voetbal, veld, persoon&#10;&#10;Automatisch gegenereerde beschrijving">
            <a:extLst>
              <a:ext uri="{FF2B5EF4-FFF2-40B4-BE49-F238E27FC236}">
                <a16:creationId xmlns:a16="http://schemas.microsoft.com/office/drawing/2014/main" xmlns="" id="{1F125BFE-86AD-8EDE-8588-F5B85525A8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3553" y="3619448"/>
            <a:ext cx="2524125" cy="1809750"/>
          </a:xfrm>
          <a:prstGeom prst="rect">
            <a:avLst/>
          </a:prstGeom>
        </p:spPr>
      </p:pic>
      <p:pic>
        <p:nvPicPr>
          <p:cNvPr id="12" name="Afbeelding 11" descr="Afbeelding met gras, lucht, boom, buiten&#10;&#10;Automatisch gegenereerde beschrijving">
            <a:extLst>
              <a:ext uri="{FF2B5EF4-FFF2-40B4-BE49-F238E27FC236}">
                <a16:creationId xmlns:a16="http://schemas.microsoft.com/office/drawing/2014/main" xmlns="" id="{A84A871F-416A-5177-7385-1EF7192FEDE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9887" y="1825625"/>
            <a:ext cx="2619375" cy="1743075"/>
          </a:xfrm>
          <a:prstGeom prst="rect">
            <a:avLst/>
          </a:prstGeom>
        </p:spPr>
      </p:pic>
      <p:pic>
        <p:nvPicPr>
          <p:cNvPr id="14" name="Afbeelding 13" descr="Afbeelding met persoon, sport&#10;&#10;Automatisch gegenereerde beschrijving">
            <a:extLst>
              <a:ext uri="{FF2B5EF4-FFF2-40B4-BE49-F238E27FC236}">
                <a16:creationId xmlns:a16="http://schemas.microsoft.com/office/drawing/2014/main" xmlns="" id="{85D6263B-A9E4-6551-DFC8-33DDCC1E992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84570" y="3681116"/>
            <a:ext cx="3209925" cy="1428750"/>
          </a:xfrm>
          <a:prstGeom prst="rect">
            <a:avLst/>
          </a:prstGeom>
        </p:spPr>
      </p:pic>
      <p:pic>
        <p:nvPicPr>
          <p:cNvPr id="16" name="Afbeelding 15" descr="Afbeelding met staand, binnen, persoon, groep&#10;&#10;Automatisch gegenereerde beschrijving">
            <a:extLst>
              <a:ext uri="{FF2B5EF4-FFF2-40B4-BE49-F238E27FC236}">
                <a16:creationId xmlns:a16="http://schemas.microsoft.com/office/drawing/2014/main" xmlns="" id="{EE912C2A-A1F8-7C79-8266-83AD81825C3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48798" y="1825624"/>
            <a:ext cx="2514600" cy="1819275"/>
          </a:xfrm>
          <a:prstGeom prst="rect">
            <a:avLst/>
          </a:prstGeom>
        </p:spPr>
      </p:pic>
      <p:pic>
        <p:nvPicPr>
          <p:cNvPr id="18" name="Afbeelding 17" descr="Afbeelding met water, buiten, lucht, strand&#10;&#10;Automatisch gegenereerde beschrijving">
            <a:extLst>
              <a:ext uri="{FF2B5EF4-FFF2-40B4-BE49-F238E27FC236}">
                <a16:creationId xmlns:a16="http://schemas.microsoft.com/office/drawing/2014/main" xmlns="" id="{8BA8AFE8-3ECF-0CC8-F6E7-CBBCCE9B518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99709" y="3711903"/>
            <a:ext cx="2790825" cy="1638300"/>
          </a:xfrm>
          <a:prstGeom prst="rect">
            <a:avLst/>
          </a:prstGeom>
        </p:spPr>
      </p:pic>
      <p:pic>
        <p:nvPicPr>
          <p:cNvPr id="20" name="Afbeelding 19" descr="Afbeelding met lucht, buiten, persoon, mensen&#10;&#10;Automatisch gegenereerde beschrijving">
            <a:extLst>
              <a:ext uri="{FF2B5EF4-FFF2-40B4-BE49-F238E27FC236}">
                <a16:creationId xmlns:a16="http://schemas.microsoft.com/office/drawing/2014/main" xmlns="" id="{D2E35D8F-B997-13E4-54F1-A9E6C41A332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87519" y="5245279"/>
            <a:ext cx="3028950" cy="1514475"/>
          </a:xfrm>
          <a:prstGeom prst="rect">
            <a:avLst/>
          </a:prstGeom>
        </p:spPr>
      </p:pic>
      <p:pic>
        <p:nvPicPr>
          <p:cNvPr id="22" name="Afbeelding 21">
            <a:extLst>
              <a:ext uri="{FF2B5EF4-FFF2-40B4-BE49-F238E27FC236}">
                <a16:creationId xmlns:a16="http://schemas.microsoft.com/office/drawing/2014/main" xmlns="" id="{42521DE3-0626-82D2-F6CB-B9EE79613EC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493435" y="3673475"/>
            <a:ext cx="2462991" cy="1223750"/>
          </a:xfrm>
          <a:prstGeom prst="rect">
            <a:avLst/>
          </a:prstGeom>
        </p:spPr>
      </p:pic>
      <p:pic>
        <p:nvPicPr>
          <p:cNvPr id="24" name="Afbeelding 23" descr="Afbeelding met lucht, gras, buiten, persoon&#10;&#10;Automatisch gegenereerde beschrijving">
            <a:extLst>
              <a:ext uri="{FF2B5EF4-FFF2-40B4-BE49-F238E27FC236}">
                <a16:creationId xmlns:a16="http://schemas.microsoft.com/office/drawing/2014/main" xmlns="" id="{99BCFB98-414D-3747-F8BB-8526828D79F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32291" y="5016679"/>
            <a:ext cx="2619375" cy="1743075"/>
          </a:xfrm>
          <a:prstGeom prst="rect">
            <a:avLst/>
          </a:prstGeom>
        </p:spPr>
      </p:pic>
      <p:pic>
        <p:nvPicPr>
          <p:cNvPr id="26" name="Afbeelding 25" descr="Afbeelding met tekst&#10;&#10;Automatisch gegenereerde beschrijving">
            <a:extLst>
              <a:ext uri="{FF2B5EF4-FFF2-40B4-BE49-F238E27FC236}">
                <a16:creationId xmlns:a16="http://schemas.microsoft.com/office/drawing/2014/main" xmlns="" id="{9A7B9123-AC12-44BB-EE25-6AA2617F586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013984" y="5097791"/>
            <a:ext cx="2495550" cy="1661963"/>
          </a:xfrm>
          <a:prstGeom prst="rect">
            <a:avLst/>
          </a:prstGeom>
        </p:spPr>
      </p:pic>
      <p:pic>
        <p:nvPicPr>
          <p:cNvPr id="28" name="Afbeelding 27" descr="Afbeelding met tekst, persoon&#10;&#10;Automatisch gegenereerde beschrijving">
            <a:extLst>
              <a:ext uri="{FF2B5EF4-FFF2-40B4-BE49-F238E27FC236}">
                <a16:creationId xmlns:a16="http://schemas.microsoft.com/office/drawing/2014/main" xmlns="" id="{B4646A04-FD09-F75F-4430-1B104BC944B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86127" y="4964229"/>
            <a:ext cx="2466975" cy="1847850"/>
          </a:xfrm>
          <a:prstGeom prst="rect">
            <a:avLst/>
          </a:prstGeom>
        </p:spPr>
      </p:pic>
      <p:pic>
        <p:nvPicPr>
          <p:cNvPr id="30" name="Afbeelding 29" descr="Afbeelding met lucht, grond, buiten, boom&#10;&#10;Automatisch gegenereerde beschrijving">
            <a:extLst>
              <a:ext uri="{FF2B5EF4-FFF2-40B4-BE49-F238E27FC236}">
                <a16:creationId xmlns:a16="http://schemas.microsoft.com/office/drawing/2014/main" xmlns="" id="{22BD4471-4E06-FA8A-D288-2737C17A3032}"/>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132582" y="4159373"/>
            <a:ext cx="1644292" cy="1231632"/>
          </a:xfrm>
          <a:prstGeom prst="rect">
            <a:avLst/>
          </a:prstGeom>
        </p:spPr>
      </p:pic>
      <p:pic>
        <p:nvPicPr>
          <p:cNvPr id="8194" name="Picture 2" descr="Foto's – L.T.C. De Westkaap">
            <a:extLst>
              <a:ext uri="{FF2B5EF4-FFF2-40B4-BE49-F238E27FC236}">
                <a16:creationId xmlns:a16="http://schemas.microsoft.com/office/drawing/2014/main" xmlns="" id="{83EF119F-7E7A-95B9-2C49-211A1EA2BCB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14860" y="4377225"/>
            <a:ext cx="1991968" cy="1325564"/>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Ringrijden - Westkapelle - Vakantie in Zeeland aan de kust!">
            <a:extLst>
              <a:ext uri="{FF2B5EF4-FFF2-40B4-BE49-F238E27FC236}">
                <a16:creationId xmlns:a16="http://schemas.microsoft.com/office/drawing/2014/main" xmlns="" id="{F9FAD3B3-7539-F9EE-AE03-369B4C84F90A}"/>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646050" y="2626148"/>
            <a:ext cx="1251902" cy="942552"/>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Contact">
            <a:extLst>
              <a:ext uri="{FF2B5EF4-FFF2-40B4-BE49-F238E27FC236}">
                <a16:creationId xmlns:a16="http://schemas.microsoft.com/office/drawing/2014/main" xmlns="" id="{0B6C9AD9-4085-EFCF-8277-253309A3F57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67727" y="5547197"/>
            <a:ext cx="654923" cy="1212557"/>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Oranjevereniging Westkapelle | Facebook">
            <a:extLst>
              <a:ext uri="{FF2B5EF4-FFF2-40B4-BE49-F238E27FC236}">
                <a16:creationId xmlns:a16="http://schemas.microsoft.com/office/drawing/2014/main" xmlns="" id="{983CC5DE-496A-FB0F-B507-1D16C54ECCE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521314" y="1823329"/>
            <a:ext cx="1707381" cy="506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196902"/>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3" name="Rectangle 9222">
            <a:extLst>
              <a:ext uri="{FF2B5EF4-FFF2-40B4-BE49-F238E27FC236}">
                <a16:creationId xmlns:a16="http://schemas.microsoft.com/office/drawing/2014/main" xmlns=""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5713799E-1F85-AC68-BA35-85B2337ED3A1}"/>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800 jaar Westkapelle Stadsrechten</a:t>
            </a:r>
          </a:p>
        </p:txBody>
      </p:sp>
      <p:cxnSp>
        <p:nvCxnSpPr>
          <p:cNvPr id="9225" name="Straight Connector 9224">
            <a:extLst>
              <a:ext uri="{FF2B5EF4-FFF2-40B4-BE49-F238E27FC236}">
                <a16:creationId xmlns:a16="http://schemas.microsoft.com/office/drawing/2014/main" xmlns=""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9218" name="Picture 2" descr="Zeven meest gestelde vragen van werkgevers - Cijfers &amp; Centen">
            <a:extLst>
              <a:ext uri="{FF2B5EF4-FFF2-40B4-BE49-F238E27FC236}">
                <a16:creationId xmlns:a16="http://schemas.microsoft.com/office/drawing/2014/main" xmlns="" id="{1152D42D-568E-5694-5533-15AE44C13B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53822" y="978555"/>
            <a:ext cx="6553545" cy="4908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32535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3" name="Rectangle 10246">
            <a:extLst>
              <a:ext uri="{FF2B5EF4-FFF2-40B4-BE49-F238E27FC236}">
                <a16:creationId xmlns:a16="http://schemas.microsoft.com/office/drawing/2014/main" xmlns=""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B808DF14-5DE8-AA0D-27ED-EC3C9826F078}"/>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800 jaar Westkapelle Stadsrechten</a:t>
            </a:r>
          </a:p>
        </p:txBody>
      </p:sp>
      <p:cxnSp>
        <p:nvCxnSpPr>
          <p:cNvPr id="10254" name="Straight Connector 10248">
            <a:extLst>
              <a:ext uri="{FF2B5EF4-FFF2-40B4-BE49-F238E27FC236}">
                <a16:creationId xmlns:a16="http://schemas.microsoft.com/office/drawing/2014/main" xmlns=""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0242" name="Picture 2" descr="WELKOM Juf Leonie Juf Geanique. - ppt download">
            <a:extLst>
              <a:ext uri="{FF2B5EF4-FFF2-40B4-BE49-F238E27FC236}">
                <a16:creationId xmlns:a16="http://schemas.microsoft.com/office/drawing/2014/main" xmlns="" id="{AC8DE7E4-467D-CBAD-B09B-87804FDA69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53822" y="978555"/>
            <a:ext cx="6553545" cy="4908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04979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2290320-2399-4996-7E31-38EE5A275EC7}"/>
              </a:ext>
            </a:extLst>
          </p:cNvPr>
          <p:cNvSpPr>
            <a:spLocks noGrp="1"/>
          </p:cNvSpPr>
          <p:nvPr>
            <p:ph type="title"/>
          </p:nvPr>
        </p:nvSpPr>
        <p:spPr>
          <a:xfrm>
            <a:off x="481013" y="327026"/>
            <a:ext cx="3290887" cy="2287588"/>
          </a:xfrm>
        </p:spPr>
        <p:txBody>
          <a:bodyPr anchor="ctr">
            <a:normAutofit/>
          </a:bodyPr>
          <a:lstStyle/>
          <a:p>
            <a:r>
              <a:rPr lang="nl-NL" sz="3600"/>
              <a:t>800 jaar Westkapelle Stadsrechten</a:t>
            </a:r>
          </a:p>
        </p:txBody>
      </p:sp>
      <p:sp>
        <p:nvSpPr>
          <p:cNvPr id="3" name="Tijdelijke aanduiding voor inhoud 2">
            <a:extLst>
              <a:ext uri="{FF2B5EF4-FFF2-40B4-BE49-F238E27FC236}">
                <a16:creationId xmlns:a16="http://schemas.microsoft.com/office/drawing/2014/main" xmlns="" id="{68549F89-8339-042D-EA1A-C25289A60DEE}"/>
              </a:ext>
            </a:extLst>
          </p:cNvPr>
          <p:cNvSpPr>
            <a:spLocks noGrp="1"/>
          </p:cNvSpPr>
          <p:nvPr>
            <p:ph idx="1"/>
          </p:nvPr>
        </p:nvSpPr>
        <p:spPr>
          <a:xfrm>
            <a:off x="4223982" y="327026"/>
            <a:ext cx="7485413" cy="2287587"/>
          </a:xfrm>
        </p:spPr>
        <p:txBody>
          <a:bodyPr anchor="ctr">
            <a:normAutofit/>
          </a:bodyPr>
          <a:lstStyle/>
          <a:p>
            <a:pPr marL="0" indent="0">
              <a:buNone/>
            </a:pPr>
            <a:r>
              <a:rPr lang="nl-NL" sz="1800"/>
              <a:t>In 2023 is het 800 jaar geleden dat Westkapelle stadsrechten kreeg en dat moet gevierd worden!</a:t>
            </a:r>
          </a:p>
          <a:p>
            <a:pPr marL="0" indent="0">
              <a:buNone/>
            </a:pPr>
            <a:r>
              <a:rPr lang="nl-NL" sz="1800"/>
              <a:t>Dat willen we met iedereen uit Westkapelle doen.</a:t>
            </a:r>
          </a:p>
          <a:p>
            <a:pPr marL="0" indent="0">
              <a:buNone/>
            </a:pPr>
            <a:endParaRPr lang="nl-NL" sz="1800"/>
          </a:p>
          <a:p>
            <a:pPr marL="0" indent="0">
              <a:buNone/>
            </a:pPr>
            <a:r>
              <a:rPr lang="nl-NL" sz="1800"/>
              <a:t>Van Westkapelle, voor Westkapelle! Van Westkapelle voor Zeeland en Toerist!</a:t>
            </a:r>
          </a:p>
        </p:txBody>
      </p:sp>
      <p:pic>
        <p:nvPicPr>
          <p:cNvPr id="5" name="Afbeelding 4" descr="Afbeelding met lucht, scène, pier, buiten&#10;&#10;Automatisch gegenereerde beschrijving">
            <a:extLst>
              <a:ext uri="{FF2B5EF4-FFF2-40B4-BE49-F238E27FC236}">
                <a16:creationId xmlns:a16="http://schemas.microsoft.com/office/drawing/2014/main" xmlns="" id="{5F3AE710-5DD4-E2F1-D5F7-EBBF3D59CF11}"/>
              </a:ext>
            </a:extLst>
          </p:cNvPr>
          <p:cNvPicPr>
            <a:picLocks noChangeAspect="1"/>
          </p:cNvPicPr>
          <p:nvPr/>
        </p:nvPicPr>
        <p:blipFill rotWithShape="1">
          <a:blip r:embed="rId2">
            <a:extLst>
              <a:ext uri="{28A0092B-C50C-407E-A947-70E740481C1C}">
                <a14:useLocalDpi xmlns:a14="http://schemas.microsoft.com/office/drawing/2010/main" val="0"/>
              </a:ext>
            </a:extLst>
          </a:blip>
          <a:srcRect r="1152" b="1"/>
          <a:stretch/>
        </p:blipFill>
        <p:spPr>
          <a:xfrm>
            <a:off x="-9168" y="2763151"/>
            <a:ext cx="12201168" cy="4093262"/>
          </a:xfrm>
          <a:custGeom>
            <a:avLst/>
            <a:gdLst/>
            <a:ahLst/>
            <a:cxnLst/>
            <a:rect l="l" t="t" r="r" b="b"/>
            <a:pathLst>
              <a:path w="12201168" h="4093262">
                <a:moveTo>
                  <a:pt x="12201168" y="0"/>
                </a:moveTo>
                <a:lnTo>
                  <a:pt x="12201168" y="4093262"/>
                </a:lnTo>
                <a:lnTo>
                  <a:pt x="0" y="4093262"/>
                </a:lnTo>
                <a:lnTo>
                  <a:pt x="0" y="49771"/>
                </a:lnTo>
                <a:lnTo>
                  <a:pt x="344880" y="64399"/>
                </a:lnTo>
                <a:cubicBezTo>
                  <a:pt x="3386438" y="213466"/>
                  <a:pt x="6427997" y="534535"/>
                  <a:pt x="9469555" y="167599"/>
                </a:cubicBezTo>
                <a:cubicBezTo>
                  <a:pt x="10229945" y="75865"/>
                  <a:pt x="10990334" y="27132"/>
                  <a:pt x="11750723" y="7961"/>
                </a:cubicBezTo>
                <a:close/>
              </a:path>
            </a:pathLst>
          </a:custGeom>
        </p:spPr>
      </p:pic>
    </p:spTree>
    <p:extLst>
      <p:ext uri="{BB962C8B-B14F-4D97-AF65-F5344CB8AC3E}">
        <p14:creationId xmlns:p14="http://schemas.microsoft.com/office/powerpoint/2010/main" val="634790734"/>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2054">
            <a:extLst>
              <a:ext uri="{FF2B5EF4-FFF2-40B4-BE49-F238E27FC236}">
                <a16:creationId xmlns:a16="http://schemas.microsoft.com/office/drawing/2014/main" xmlns="" id="{1A5ACB9A-B0E5-4B85-B616-BAAFCBF066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56" name="Group 2056">
            <a:extLst>
              <a:ext uri="{FF2B5EF4-FFF2-40B4-BE49-F238E27FC236}">
                <a16:creationId xmlns:a16="http://schemas.microsoft.com/office/drawing/2014/main" xmlns="" id="{72E88C85-0C12-45AB-AB38-7DD8508C1CC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 y="0"/>
            <a:ext cx="12191996" cy="6858000"/>
            <a:chOff x="1" y="0"/>
            <a:chExt cx="12191996" cy="6858000"/>
          </a:xfrm>
        </p:grpSpPr>
        <p:sp>
          <p:nvSpPr>
            <p:cNvPr id="2058" name="Rectangle 2057">
              <a:extLst>
                <a:ext uri="{FF2B5EF4-FFF2-40B4-BE49-F238E27FC236}">
                  <a16:creationId xmlns:a16="http://schemas.microsoft.com/office/drawing/2014/main" xmlns="" id="{442F1C99-DC89-4C0E-9645-78ED266B8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2059" name="Rectangle 2058">
              <a:extLst>
                <a:ext uri="{FF2B5EF4-FFF2-40B4-BE49-F238E27FC236}">
                  <a16:creationId xmlns:a16="http://schemas.microsoft.com/office/drawing/2014/main" xmlns="" id="{49EB5FB3-6DE8-43D7-9A37-2E1189B12C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2061" name="Freeform: Shape 2060">
            <a:extLst>
              <a:ext uri="{FF2B5EF4-FFF2-40B4-BE49-F238E27FC236}">
                <a16:creationId xmlns:a16="http://schemas.microsoft.com/office/drawing/2014/main" xmlns="" id="{21CD0CBD-C727-43F9-BDFE-34D6D1A97D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xmlns="" id="{EE12B7D1-24A7-7CFE-B1EE-A0CBB703A059}"/>
              </a:ext>
            </a:extLst>
          </p:cNvPr>
          <p:cNvSpPr>
            <a:spLocks noGrp="1"/>
          </p:cNvSpPr>
          <p:nvPr>
            <p:ph type="title"/>
          </p:nvPr>
        </p:nvSpPr>
        <p:spPr>
          <a:xfrm>
            <a:off x="766762" y="662399"/>
            <a:ext cx="10780830" cy="1494000"/>
          </a:xfrm>
        </p:spPr>
        <p:txBody>
          <a:bodyPr vert="horz" lIns="91440" tIns="45720" rIns="91440" bIns="45720" rtlCol="0" anchor="t">
            <a:normAutofit/>
          </a:bodyPr>
          <a:lstStyle/>
          <a:p>
            <a:r>
              <a:rPr lang="en-US" kern="1200">
                <a:solidFill>
                  <a:schemeClr val="tx1"/>
                </a:solidFill>
                <a:latin typeface="+mj-lt"/>
                <a:ea typeface="+mj-ea"/>
                <a:cs typeface="+mj-cs"/>
              </a:rPr>
              <a:t>800 jaar Westkapelle Stadsrechten</a:t>
            </a:r>
          </a:p>
        </p:txBody>
      </p:sp>
      <p:sp>
        <p:nvSpPr>
          <p:cNvPr id="2060" name="Tijdelijke aanduiding voor inhoud 3">
            <a:extLst>
              <a:ext uri="{FF2B5EF4-FFF2-40B4-BE49-F238E27FC236}">
                <a16:creationId xmlns:a16="http://schemas.microsoft.com/office/drawing/2014/main" xmlns="" id="{7A45372A-5682-CE26-78C9-7103A8CE9D55}"/>
              </a:ext>
            </a:extLst>
          </p:cNvPr>
          <p:cNvSpPr>
            <a:spLocks noGrp="1"/>
          </p:cNvSpPr>
          <p:nvPr>
            <p:ph sz="half" idx="2"/>
          </p:nvPr>
        </p:nvSpPr>
        <p:spPr>
          <a:xfrm>
            <a:off x="766763" y="2286002"/>
            <a:ext cx="5014912" cy="3322800"/>
          </a:xfrm>
        </p:spPr>
        <p:txBody>
          <a:bodyPr vert="horz" lIns="91440" tIns="45720" rIns="91440" bIns="45720" rtlCol="0">
            <a:normAutofit/>
          </a:bodyPr>
          <a:lstStyle/>
          <a:p>
            <a:r>
              <a:rPr lang="en-US" sz="2000" dirty="0">
                <a:solidFill>
                  <a:schemeClr val="tx1">
                    <a:alpha val="60000"/>
                  </a:schemeClr>
                </a:solidFill>
              </a:rPr>
              <a:t>We </a:t>
            </a:r>
            <a:r>
              <a:rPr lang="en-US" sz="2000" dirty="0" err="1">
                <a:solidFill>
                  <a:schemeClr val="tx1">
                    <a:alpha val="60000"/>
                  </a:schemeClr>
                </a:solidFill>
              </a:rPr>
              <a:t>moeten</a:t>
            </a:r>
            <a:r>
              <a:rPr lang="en-US" sz="2000" dirty="0">
                <a:solidFill>
                  <a:schemeClr val="tx1">
                    <a:alpha val="60000"/>
                  </a:schemeClr>
                </a:solidFill>
              </a:rPr>
              <a:t> </a:t>
            </a:r>
            <a:r>
              <a:rPr lang="en-US" sz="2000" dirty="0" err="1">
                <a:solidFill>
                  <a:schemeClr val="tx1">
                    <a:alpha val="60000"/>
                  </a:schemeClr>
                </a:solidFill>
              </a:rPr>
              <a:t>dit</a:t>
            </a:r>
            <a:r>
              <a:rPr lang="en-US" sz="2000" dirty="0">
                <a:solidFill>
                  <a:schemeClr val="tx1">
                    <a:alpha val="60000"/>
                  </a:schemeClr>
                </a:solidFill>
              </a:rPr>
              <a:t> </a:t>
            </a:r>
            <a:r>
              <a:rPr lang="en-US" sz="2000" dirty="0" err="1">
                <a:solidFill>
                  <a:schemeClr val="tx1">
                    <a:alpha val="60000"/>
                  </a:schemeClr>
                </a:solidFill>
              </a:rPr>
              <a:t>samen</a:t>
            </a:r>
            <a:r>
              <a:rPr lang="en-US" sz="2000" dirty="0">
                <a:solidFill>
                  <a:schemeClr val="tx1">
                    <a:alpha val="60000"/>
                  </a:schemeClr>
                </a:solidFill>
              </a:rPr>
              <a:t> </a:t>
            </a:r>
            <a:r>
              <a:rPr lang="en-US" sz="2000" dirty="0" err="1">
                <a:solidFill>
                  <a:schemeClr val="tx1">
                    <a:alpha val="60000"/>
                  </a:schemeClr>
                </a:solidFill>
              </a:rPr>
              <a:t>doen</a:t>
            </a:r>
            <a:endParaRPr lang="en-US" sz="2000" dirty="0">
              <a:solidFill>
                <a:schemeClr val="tx1">
                  <a:alpha val="60000"/>
                </a:schemeClr>
              </a:solidFill>
            </a:endParaRPr>
          </a:p>
          <a:p>
            <a:r>
              <a:rPr lang="en-US" sz="2000" dirty="0">
                <a:solidFill>
                  <a:schemeClr val="tx1">
                    <a:alpha val="60000"/>
                  </a:schemeClr>
                </a:solidFill>
              </a:rPr>
              <a:t>Plan </a:t>
            </a:r>
            <a:r>
              <a:rPr lang="en-US" sz="2000" dirty="0" err="1">
                <a:solidFill>
                  <a:schemeClr val="tx1">
                    <a:alpha val="60000"/>
                  </a:schemeClr>
                </a:solidFill>
              </a:rPr>
              <a:t>vanuit</a:t>
            </a:r>
            <a:r>
              <a:rPr lang="en-US" sz="2000" dirty="0">
                <a:solidFill>
                  <a:schemeClr val="tx1">
                    <a:alpha val="60000"/>
                  </a:schemeClr>
                </a:solidFill>
              </a:rPr>
              <a:t> de </a:t>
            </a:r>
            <a:r>
              <a:rPr lang="en-US" sz="2000" dirty="0" err="1">
                <a:solidFill>
                  <a:schemeClr val="tx1">
                    <a:alpha val="60000"/>
                  </a:schemeClr>
                </a:solidFill>
              </a:rPr>
              <a:t>werkgroep</a:t>
            </a:r>
            <a:endParaRPr lang="en-US" sz="2000" dirty="0">
              <a:solidFill>
                <a:schemeClr val="tx1">
                  <a:alpha val="60000"/>
                </a:schemeClr>
              </a:solidFill>
            </a:endParaRPr>
          </a:p>
          <a:p>
            <a:r>
              <a:rPr lang="en-US" sz="2000" dirty="0" err="1">
                <a:solidFill>
                  <a:schemeClr val="tx1">
                    <a:alpha val="60000"/>
                  </a:schemeClr>
                </a:solidFill>
              </a:rPr>
              <a:t>Werkgroep</a:t>
            </a:r>
            <a:r>
              <a:rPr lang="en-US" sz="2000" dirty="0">
                <a:solidFill>
                  <a:schemeClr val="tx1">
                    <a:alpha val="60000"/>
                  </a:schemeClr>
                </a:solidFill>
              </a:rPr>
              <a:t> </a:t>
            </a:r>
            <a:r>
              <a:rPr lang="en-US" sz="2000" dirty="0" err="1">
                <a:solidFill>
                  <a:schemeClr val="tx1">
                    <a:alpha val="60000"/>
                  </a:schemeClr>
                </a:solidFill>
              </a:rPr>
              <a:t>wil</a:t>
            </a:r>
            <a:r>
              <a:rPr lang="en-US" sz="2000" dirty="0">
                <a:solidFill>
                  <a:schemeClr val="tx1">
                    <a:alpha val="60000"/>
                  </a:schemeClr>
                </a:solidFill>
              </a:rPr>
              <a:t> </a:t>
            </a:r>
            <a:r>
              <a:rPr lang="en-US" sz="2000" dirty="0" err="1">
                <a:solidFill>
                  <a:schemeClr val="tx1">
                    <a:alpha val="60000"/>
                  </a:schemeClr>
                </a:solidFill>
              </a:rPr>
              <a:t>zoveel</a:t>
            </a:r>
            <a:r>
              <a:rPr lang="en-US" sz="2000" dirty="0">
                <a:solidFill>
                  <a:schemeClr val="tx1">
                    <a:alpha val="60000"/>
                  </a:schemeClr>
                </a:solidFill>
              </a:rPr>
              <a:t> </a:t>
            </a:r>
            <a:r>
              <a:rPr lang="en-US" sz="2000" dirty="0" err="1">
                <a:solidFill>
                  <a:schemeClr val="tx1">
                    <a:alpha val="60000"/>
                  </a:schemeClr>
                </a:solidFill>
              </a:rPr>
              <a:t>mogelijk</a:t>
            </a:r>
            <a:r>
              <a:rPr lang="en-US" sz="2000" dirty="0">
                <a:solidFill>
                  <a:schemeClr val="tx1">
                    <a:alpha val="60000"/>
                  </a:schemeClr>
                </a:solidFill>
              </a:rPr>
              <a:t> </a:t>
            </a:r>
            <a:r>
              <a:rPr lang="en-US" sz="2000" dirty="0" err="1">
                <a:solidFill>
                  <a:schemeClr val="tx1">
                    <a:alpha val="60000"/>
                  </a:schemeClr>
                </a:solidFill>
              </a:rPr>
              <a:t>faciliteren</a:t>
            </a:r>
            <a:endParaRPr lang="en-US" sz="2000" dirty="0">
              <a:solidFill>
                <a:schemeClr val="tx1">
                  <a:alpha val="60000"/>
                </a:schemeClr>
              </a:solidFill>
            </a:endParaRPr>
          </a:p>
          <a:p>
            <a:r>
              <a:rPr lang="en-US" sz="2000" dirty="0" err="1">
                <a:solidFill>
                  <a:schemeClr val="tx1">
                    <a:alpha val="60000"/>
                  </a:schemeClr>
                </a:solidFill>
              </a:rPr>
              <a:t>Jullie</a:t>
            </a:r>
            <a:r>
              <a:rPr lang="en-US" sz="2000" dirty="0">
                <a:solidFill>
                  <a:schemeClr val="tx1">
                    <a:alpha val="60000"/>
                  </a:schemeClr>
                </a:solidFill>
              </a:rPr>
              <a:t> laten </a:t>
            </a:r>
            <a:r>
              <a:rPr lang="en-US" sz="2000" dirty="0" err="1">
                <a:solidFill>
                  <a:schemeClr val="tx1">
                    <a:alpha val="60000"/>
                  </a:schemeClr>
                </a:solidFill>
              </a:rPr>
              <a:t>organiseren</a:t>
            </a:r>
            <a:endParaRPr lang="en-US" sz="2000" dirty="0">
              <a:solidFill>
                <a:schemeClr val="tx1">
                  <a:alpha val="60000"/>
                </a:schemeClr>
              </a:solidFill>
            </a:endParaRPr>
          </a:p>
          <a:p>
            <a:r>
              <a:rPr lang="en-US" sz="2000" dirty="0" err="1">
                <a:solidFill>
                  <a:schemeClr val="tx1">
                    <a:alpha val="60000"/>
                  </a:schemeClr>
                </a:solidFill>
              </a:rPr>
              <a:t>Iedereen</a:t>
            </a:r>
            <a:r>
              <a:rPr lang="en-US" sz="2000" dirty="0">
                <a:solidFill>
                  <a:schemeClr val="tx1">
                    <a:alpha val="60000"/>
                  </a:schemeClr>
                </a:solidFill>
              </a:rPr>
              <a:t> </a:t>
            </a:r>
            <a:r>
              <a:rPr lang="en-US" sz="2000" dirty="0" err="1">
                <a:solidFill>
                  <a:schemeClr val="tx1">
                    <a:alpha val="60000"/>
                  </a:schemeClr>
                </a:solidFill>
              </a:rPr>
              <a:t>heeft</a:t>
            </a:r>
            <a:r>
              <a:rPr lang="en-US" sz="2000" dirty="0">
                <a:solidFill>
                  <a:schemeClr val="tx1">
                    <a:alpha val="60000"/>
                  </a:schemeClr>
                </a:solidFill>
              </a:rPr>
              <a:t> de </a:t>
            </a:r>
            <a:r>
              <a:rPr lang="en-US" sz="2000" dirty="0" err="1">
                <a:solidFill>
                  <a:schemeClr val="tx1">
                    <a:alpha val="60000"/>
                  </a:schemeClr>
                </a:solidFill>
              </a:rPr>
              <a:t>kans</a:t>
            </a:r>
            <a:r>
              <a:rPr lang="en-US" sz="2000" dirty="0">
                <a:solidFill>
                  <a:schemeClr val="tx1">
                    <a:alpha val="60000"/>
                  </a:schemeClr>
                </a:solidFill>
              </a:rPr>
              <a:t> om mee </a:t>
            </a:r>
            <a:r>
              <a:rPr lang="en-US" sz="2000" dirty="0" err="1">
                <a:solidFill>
                  <a:schemeClr val="tx1">
                    <a:alpha val="60000"/>
                  </a:schemeClr>
                </a:solidFill>
              </a:rPr>
              <a:t>te</a:t>
            </a:r>
            <a:r>
              <a:rPr lang="en-US" sz="2000" dirty="0">
                <a:solidFill>
                  <a:schemeClr val="tx1">
                    <a:alpha val="60000"/>
                  </a:schemeClr>
                </a:solidFill>
              </a:rPr>
              <a:t> </a:t>
            </a:r>
            <a:r>
              <a:rPr lang="en-US" sz="2000" dirty="0" err="1">
                <a:solidFill>
                  <a:schemeClr val="tx1">
                    <a:alpha val="60000"/>
                  </a:schemeClr>
                </a:solidFill>
              </a:rPr>
              <a:t>doen</a:t>
            </a:r>
            <a:endParaRPr lang="en-US" sz="2000" dirty="0">
              <a:solidFill>
                <a:schemeClr val="tx1">
                  <a:alpha val="60000"/>
                </a:schemeClr>
              </a:solidFill>
            </a:endParaRPr>
          </a:p>
          <a:p>
            <a:r>
              <a:rPr lang="en-US" sz="2000" dirty="0" err="1">
                <a:solidFill>
                  <a:schemeClr val="tx1">
                    <a:alpha val="60000"/>
                  </a:schemeClr>
                </a:solidFill>
              </a:rPr>
              <a:t>Laagdrempelige</a:t>
            </a:r>
            <a:r>
              <a:rPr lang="en-US" sz="2000" dirty="0">
                <a:solidFill>
                  <a:schemeClr val="tx1">
                    <a:alpha val="60000"/>
                  </a:schemeClr>
                </a:solidFill>
              </a:rPr>
              <a:t> </a:t>
            </a:r>
            <a:r>
              <a:rPr lang="en-US" sz="2000" dirty="0" err="1">
                <a:solidFill>
                  <a:schemeClr val="tx1">
                    <a:alpha val="60000"/>
                  </a:schemeClr>
                </a:solidFill>
              </a:rPr>
              <a:t>evenementen</a:t>
            </a:r>
            <a:endParaRPr lang="en-US" sz="2000" dirty="0">
              <a:solidFill>
                <a:schemeClr val="tx1">
                  <a:alpha val="60000"/>
                </a:schemeClr>
              </a:solidFill>
            </a:endParaRPr>
          </a:p>
        </p:txBody>
      </p:sp>
      <p:pic>
        <p:nvPicPr>
          <p:cNvPr id="2050" name="Picture 2" descr="uncle-sam-clipart-we-need-you-6 | Oregon District 2 Indivisible">
            <a:extLst>
              <a:ext uri="{FF2B5EF4-FFF2-40B4-BE49-F238E27FC236}">
                <a16:creationId xmlns:a16="http://schemas.microsoft.com/office/drawing/2014/main" xmlns="" id="{33E734DD-FB99-602D-9B91-51CA0E18D3B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6096000" y="2585215"/>
            <a:ext cx="5451592" cy="2725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1423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935E06E-2949-DF38-3BCB-D599847F6BC3}"/>
              </a:ext>
            </a:extLst>
          </p:cNvPr>
          <p:cNvSpPr>
            <a:spLocks noGrp="1"/>
          </p:cNvSpPr>
          <p:nvPr>
            <p:ph type="title"/>
          </p:nvPr>
        </p:nvSpPr>
        <p:spPr/>
        <p:txBody>
          <a:bodyPr/>
          <a:lstStyle/>
          <a:p>
            <a:r>
              <a:rPr lang="nl-NL" dirty="0"/>
              <a:t>800 jaar Westkapelle Stadsrechten, de werkgroep</a:t>
            </a:r>
          </a:p>
        </p:txBody>
      </p:sp>
      <p:sp>
        <p:nvSpPr>
          <p:cNvPr id="3" name="Tijdelijke aanduiding voor inhoud 2">
            <a:extLst>
              <a:ext uri="{FF2B5EF4-FFF2-40B4-BE49-F238E27FC236}">
                <a16:creationId xmlns:a16="http://schemas.microsoft.com/office/drawing/2014/main" xmlns="" id="{E6D1C494-D566-6931-74AA-384344672AE3}"/>
              </a:ext>
            </a:extLst>
          </p:cNvPr>
          <p:cNvSpPr>
            <a:spLocks noGrp="1"/>
          </p:cNvSpPr>
          <p:nvPr>
            <p:ph sz="half" idx="1"/>
          </p:nvPr>
        </p:nvSpPr>
        <p:spPr/>
        <p:txBody>
          <a:bodyPr/>
          <a:lstStyle/>
          <a:p>
            <a:r>
              <a:rPr lang="nl-NL" dirty="0"/>
              <a:t>De werkgroep bestaat uit de volgende mensen, Jeanine van Marion, Ivo van Beekhuizen, Ronald van de Sande, Jeroen Huibregtse, Jos van Vaardegem, Erika </a:t>
            </a:r>
            <a:r>
              <a:rPr lang="nl-NL" dirty="0" err="1"/>
              <a:t>Toutenhoofd</a:t>
            </a:r>
            <a:r>
              <a:rPr lang="nl-NL" dirty="0"/>
              <a:t>, Kees Lievense, Dion Conté, Luna Dingemanse, Peter </a:t>
            </a:r>
            <a:r>
              <a:rPr lang="nl-NL" dirty="0" err="1"/>
              <a:t>Huibregste</a:t>
            </a:r>
            <a:r>
              <a:rPr lang="nl-NL" dirty="0"/>
              <a:t>, Ellen </a:t>
            </a:r>
            <a:r>
              <a:rPr lang="nl-NL" dirty="0" smtClean="0"/>
              <a:t>Gabriëlse, Saskia </a:t>
            </a:r>
            <a:r>
              <a:rPr lang="nl-NL" smtClean="0"/>
              <a:t>Kaland </a:t>
            </a:r>
            <a:r>
              <a:rPr lang="nl-NL" dirty="0"/>
              <a:t>en Jordy Conté. </a:t>
            </a:r>
          </a:p>
        </p:txBody>
      </p:sp>
      <p:graphicFrame>
        <p:nvGraphicFramePr>
          <p:cNvPr id="6" name="Tijdelijke aanduiding voor inhoud 3">
            <a:extLst>
              <a:ext uri="{FF2B5EF4-FFF2-40B4-BE49-F238E27FC236}">
                <a16:creationId xmlns:a16="http://schemas.microsoft.com/office/drawing/2014/main" xmlns="" id="{458E6FD6-351C-739D-F14E-6571F6DD6790}"/>
              </a:ext>
            </a:extLst>
          </p:cNvPr>
          <p:cNvGraphicFramePr>
            <a:graphicFrameLocks noGrp="1"/>
          </p:cNvGraphicFramePr>
          <p:nvPr>
            <p:ph sz="half" idx="2"/>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0454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400B9E3-FDED-AE3C-C8DB-955629D891AD}"/>
              </a:ext>
            </a:extLst>
          </p:cNvPr>
          <p:cNvSpPr>
            <a:spLocks noGrp="1"/>
          </p:cNvSpPr>
          <p:nvPr>
            <p:ph type="title"/>
          </p:nvPr>
        </p:nvSpPr>
        <p:spPr/>
        <p:txBody>
          <a:bodyPr/>
          <a:lstStyle/>
          <a:p>
            <a:r>
              <a:rPr lang="nl-NL" dirty="0"/>
              <a:t>800 jaar Westkapelle Stadsrechten, ideeën </a:t>
            </a:r>
          </a:p>
        </p:txBody>
      </p:sp>
      <p:graphicFrame>
        <p:nvGraphicFramePr>
          <p:cNvPr id="1028" name="Tijdelijke aanduiding voor inhoud 3">
            <a:extLst>
              <a:ext uri="{FF2B5EF4-FFF2-40B4-BE49-F238E27FC236}">
                <a16:creationId xmlns:a16="http://schemas.microsoft.com/office/drawing/2014/main" xmlns="" id="{9F191207-993C-AE25-E0CF-CBFC0D10079A}"/>
              </a:ext>
            </a:extLst>
          </p:cNvPr>
          <p:cNvGraphicFramePr>
            <a:graphicFrameLocks noGrp="1"/>
          </p:cNvGraphicFramePr>
          <p:nvPr>
            <p:ph sz="half" idx="2"/>
          </p:nvPr>
        </p:nvGraphicFramePr>
        <p:xfrm>
          <a:off x="6172200" y="1825626"/>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icoon-idee - Studio Stempel">
            <a:extLst>
              <a:ext uri="{FF2B5EF4-FFF2-40B4-BE49-F238E27FC236}">
                <a16:creationId xmlns:a16="http://schemas.microsoft.com/office/drawing/2014/main" xmlns="" id="{F179BA0F-51EC-D45F-42E6-124023AFC006}"/>
              </a:ext>
            </a:extLst>
          </p:cNvPr>
          <p:cNvPicPr>
            <a:picLocks noGrp="1" noChangeAspect="1" noChangeArrowheads="1"/>
          </p:cNvPicPr>
          <p:nvPr>
            <p:ph sz="half" idx="1"/>
          </p:nvPr>
        </p:nvPicPr>
        <p:blipFill>
          <a:blip r:embed="rId7">
            <a:extLst>
              <a:ext uri="{28A0092B-C50C-407E-A947-70E740481C1C}">
                <a14:useLocalDpi xmlns:a14="http://schemas.microsoft.com/office/drawing/2010/main" val="0"/>
              </a:ext>
            </a:extLst>
          </a:blip>
          <a:srcRect/>
          <a:stretch>
            <a:fillRect/>
          </a:stretch>
        </p:blipFill>
        <p:spPr bwMode="auto">
          <a:xfrm>
            <a:off x="1307487" y="1879781"/>
            <a:ext cx="4351337" cy="435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960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xmlns="" id="{231BF440-39FA-4087-84CC-2EEC0BBDAF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fbeelding 8" descr="Afbeelding met lucht, buiten, persoon, mensen&#10;&#10;Automatisch gegenereerde beschrijving">
            <a:extLst>
              <a:ext uri="{FF2B5EF4-FFF2-40B4-BE49-F238E27FC236}">
                <a16:creationId xmlns:a16="http://schemas.microsoft.com/office/drawing/2014/main" xmlns="" id="{FC8FFCD8-5E61-181A-2F9A-703FB9371D06}"/>
              </a:ext>
            </a:extLst>
          </p:cNvPr>
          <p:cNvPicPr>
            <a:picLocks noChangeAspect="1"/>
          </p:cNvPicPr>
          <p:nvPr/>
        </p:nvPicPr>
        <p:blipFill rotWithShape="1">
          <a:blip r:embed="rId2">
            <a:extLst>
              <a:ext uri="{28A0092B-C50C-407E-A947-70E740481C1C}">
                <a14:useLocalDpi xmlns:a14="http://schemas.microsoft.com/office/drawing/2010/main" val="0"/>
              </a:ext>
            </a:extLst>
          </a:blip>
          <a:srcRect t="7922" r="-1" b="-1"/>
          <a:stretch/>
        </p:blipFill>
        <p:spPr>
          <a:xfrm>
            <a:off x="4883025" y="10"/>
            <a:ext cx="7308975" cy="3364982"/>
          </a:xfrm>
          <a:custGeom>
            <a:avLst/>
            <a:gdLst/>
            <a:ahLst/>
            <a:cxnLst/>
            <a:rect l="l" t="t" r="r" b="b"/>
            <a:pathLst>
              <a:path w="7308975" h="3364992">
                <a:moveTo>
                  <a:pt x="0" y="0"/>
                </a:moveTo>
                <a:lnTo>
                  <a:pt x="7308975" y="0"/>
                </a:lnTo>
                <a:lnTo>
                  <a:pt x="7308975" y="3364992"/>
                </a:lnTo>
                <a:lnTo>
                  <a:pt x="1210305" y="3364992"/>
                </a:lnTo>
                <a:lnTo>
                  <a:pt x="1192705" y="2943200"/>
                </a:lnTo>
                <a:cubicBezTo>
                  <a:pt x="1098874" y="1825108"/>
                  <a:pt x="684692" y="821621"/>
                  <a:pt x="62981" y="69271"/>
                </a:cubicBezTo>
                <a:close/>
              </a:path>
            </a:pathLst>
          </a:custGeom>
        </p:spPr>
      </p:pic>
      <p:pic>
        <p:nvPicPr>
          <p:cNvPr id="7" name="Tijdelijke aanduiding voor inhoud 6" descr="Afbeelding met buiten, persoon, boom, poseren&#10;&#10;Automatisch gegenereerde beschrijving">
            <a:extLst>
              <a:ext uri="{FF2B5EF4-FFF2-40B4-BE49-F238E27FC236}">
                <a16:creationId xmlns:a16="http://schemas.microsoft.com/office/drawing/2014/main" xmlns="" id="{E4954BE8-7107-4093-5C11-111ACEB30A61}"/>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8136" r="17765"/>
          <a:stretch/>
        </p:blipFill>
        <p:spPr>
          <a:xfrm>
            <a:off x="4883025" y="3493008"/>
            <a:ext cx="7308975" cy="3364992"/>
          </a:xfrm>
          <a:custGeom>
            <a:avLst/>
            <a:gdLst/>
            <a:ahLst/>
            <a:cxnLst/>
            <a:rect l="l" t="t" r="r" b="b"/>
            <a:pathLst>
              <a:path w="7308975" h="3364992">
                <a:moveTo>
                  <a:pt x="1210305" y="0"/>
                </a:moveTo>
                <a:lnTo>
                  <a:pt x="7308975" y="0"/>
                </a:lnTo>
                <a:lnTo>
                  <a:pt x="7308975" y="3364992"/>
                </a:lnTo>
                <a:lnTo>
                  <a:pt x="0" y="3364992"/>
                </a:lnTo>
                <a:lnTo>
                  <a:pt x="62981" y="3295722"/>
                </a:lnTo>
                <a:cubicBezTo>
                  <a:pt x="684692" y="2543371"/>
                  <a:pt x="1098874" y="1539884"/>
                  <a:pt x="1192705" y="421793"/>
                </a:cubicBezTo>
                <a:close/>
              </a:path>
            </a:pathLst>
          </a:custGeom>
        </p:spPr>
      </p:pic>
      <p:sp useBgFill="1">
        <p:nvSpPr>
          <p:cNvPr id="16" name="Freeform: Shape 15">
            <a:extLst>
              <a:ext uri="{FF2B5EF4-FFF2-40B4-BE49-F238E27FC236}">
                <a16:creationId xmlns:a16="http://schemas.microsoft.com/office/drawing/2014/main" xmlns="" id="{F04E4CBA-303B-48BD-8451-C2701CB0EE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6096001" cy="6858000"/>
          </a:xfrm>
          <a:custGeom>
            <a:avLst/>
            <a:gdLst>
              <a:gd name="connsiteX0" fmla="*/ 0 w 6096001"/>
              <a:gd name="connsiteY0" fmla="*/ 0 h 6858000"/>
              <a:gd name="connsiteX1" fmla="*/ 4883024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4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4" y="0"/>
                </a:lnTo>
                <a:lnTo>
                  <a:pt x="4946006" y="69271"/>
                </a:lnTo>
                <a:cubicBezTo>
                  <a:pt x="5656532" y="929100"/>
                  <a:pt x="6096001" y="2116944"/>
                  <a:pt x="6096001" y="3429000"/>
                </a:cubicBezTo>
                <a:cubicBezTo>
                  <a:pt x="6096001" y="4741056"/>
                  <a:pt x="5656532" y="5928900"/>
                  <a:pt x="4946006" y="6788730"/>
                </a:cubicBezTo>
                <a:lnTo>
                  <a:pt x="4883024"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Freeform: Shape 17">
            <a:extLst>
              <a:ext uri="{FF2B5EF4-FFF2-40B4-BE49-F238E27FC236}">
                <a16:creationId xmlns:a16="http://schemas.microsoft.com/office/drawing/2014/main" xmlns="" id="{F6CA58B3-AFCC-4A40-9882-50D5080879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7332" cy="6858000"/>
          </a:xfrm>
          <a:custGeom>
            <a:avLst/>
            <a:gdLst>
              <a:gd name="connsiteX0" fmla="*/ 0 w 6087332"/>
              <a:gd name="connsiteY0" fmla="*/ 0 h 6858000"/>
              <a:gd name="connsiteX1" fmla="*/ 4874355 w 6087332"/>
              <a:gd name="connsiteY1" fmla="*/ 0 h 6858000"/>
              <a:gd name="connsiteX2" fmla="*/ 4937337 w 6087332"/>
              <a:gd name="connsiteY2" fmla="*/ 69271 h 6858000"/>
              <a:gd name="connsiteX3" fmla="*/ 6087332 w 6087332"/>
              <a:gd name="connsiteY3" fmla="*/ 3429000 h 6858000"/>
              <a:gd name="connsiteX4" fmla="*/ 4937337 w 6087332"/>
              <a:gd name="connsiteY4" fmla="*/ 6788730 h 6858000"/>
              <a:gd name="connsiteX5" fmla="*/ 4874355 w 6087332"/>
              <a:gd name="connsiteY5" fmla="*/ 6858000 h 6858000"/>
              <a:gd name="connsiteX6" fmla="*/ 0 w 6087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7332" h="6858000">
                <a:moveTo>
                  <a:pt x="0" y="0"/>
                </a:moveTo>
                <a:lnTo>
                  <a:pt x="4874355" y="0"/>
                </a:lnTo>
                <a:lnTo>
                  <a:pt x="4937337" y="69271"/>
                </a:lnTo>
                <a:cubicBezTo>
                  <a:pt x="5647863" y="929100"/>
                  <a:pt x="6087332" y="2116944"/>
                  <a:pt x="6087332" y="3429000"/>
                </a:cubicBezTo>
                <a:cubicBezTo>
                  <a:pt x="6087332" y="4741056"/>
                  <a:pt x="5647863" y="5928900"/>
                  <a:pt x="4937337" y="6788730"/>
                </a:cubicBezTo>
                <a:lnTo>
                  <a:pt x="4874355"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el 1">
            <a:extLst>
              <a:ext uri="{FF2B5EF4-FFF2-40B4-BE49-F238E27FC236}">
                <a16:creationId xmlns:a16="http://schemas.microsoft.com/office/drawing/2014/main" xmlns="" id="{F533892A-0AB4-7F17-BB59-8A7924278D36}"/>
              </a:ext>
            </a:extLst>
          </p:cNvPr>
          <p:cNvSpPr>
            <a:spLocks noGrp="1"/>
          </p:cNvSpPr>
          <p:nvPr>
            <p:ph type="title"/>
          </p:nvPr>
        </p:nvSpPr>
        <p:spPr>
          <a:xfrm>
            <a:off x="448056" y="859536"/>
            <a:ext cx="4832802" cy="1243584"/>
          </a:xfrm>
        </p:spPr>
        <p:txBody>
          <a:bodyPr vert="horz" lIns="91440" tIns="45720" rIns="91440" bIns="45720" rtlCol="0" anchor="ctr">
            <a:normAutofit/>
          </a:bodyPr>
          <a:lstStyle/>
          <a:p>
            <a:r>
              <a:rPr lang="en-US" sz="3400" kern="1200">
                <a:solidFill>
                  <a:schemeClr val="tx1"/>
                </a:solidFill>
                <a:latin typeface="+mj-lt"/>
                <a:ea typeface="+mj-ea"/>
                <a:cs typeface="+mj-cs"/>
              </a:rPr>
              <a:t>800 jaar Westkapelle stadrechten, voorbeeld</a:t>
            </a:r>
          </a:p>
        </p:txBody>
      </p:sp>
      <p:sp>
        <p:nvSpPr>
          <p:cNvPr id="20" name="Rectangle 19">
            <a:extLst>
              <a:ext uri="{FF2B5EF4-FFF2-40B4-BE49-F238E27FC236}">
                <a16:creationId xmlns:a16="http://schemas.microsoft.com/office/drawing/2014/main" xmlns="" id="{75C56826-D4E5-42ED-8529-079651CB30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15214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22" name="Rectangle 21">
            <a:extLst>
              <a:ext uri="{FF2B5EF4-FFF2-40B4-BE49-F238E27FC236}">
                <a16:creationId xmlns:a16="http://schemas.microsoft.com/office/drawing/2014/main" xmlns="" id="{82095FCE-EF05-4443-B97A-85DEE3A5CA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9544" y="2194560"/>
            <a:ext cx="4892040" cy="18288"/>
          </a:xfrm>
          <a:prstGeom prst="rect">
            <a:avLst/>
          </a:prstGeom>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xmlns="" id="{CA00AE6B-AA30-4CF8-BA6F-339B780AD7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9544" y="2194560"/>
            <a:ext cx="4892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Tijdelijke aanduiding voor inhoud 2">
            <a:extLst>
              <a:ext uri="{FF2B5EF4-FFF2-40B4-BE49-F238E27FC236}">
                <a16:creationId xmlns:a16="http://schemas.microsoft.com/office/drawing/2014/main" xmlns="" id="{37412E5E-483E-011D-BBE2-E619EDF5CDDA}"/>
              </a:ext>
            </a:extLst>
          </p:cNvPr>
          <p:cNvSpPr>
            <a:spLocks noGrp="1"/>
          </p:cNvSpPr>
          <p:nvPr>
            <p:ph sz="half" idx="1"/>
          </p:nvPr>
        </p:nvSpPr>
        <p:spPr>
          <a:xfrm>
            <a:off x="448056" y="2512611"/>
            <a:ext cx="4832803" cy="3664351"/>
          </a:xfrm>
        </p:spPr>
        <p:txBody>
          <a:bodyPr vert="horz" lIns="91440" tIns="45720" rIns="91440" bIns="45720" rtlCol="0">
            <a:normAutofit/>
          </a:bodyPr>
          <a:lstStyle/>
          <a:p>
            <a:r>
              <a:rPr lang="en-US" sz="2000"/>
              <a:t>Hoe ziet dat er dan uit?</a:t>
            </a:r>
          </a:p>
          <a:p>
            <a:r>
              <a:rPr lang="en-US" sz="2000"/>
              <a:t>Stel OKK en Westkappels Koor en Exaudi willen op 1 dag een koren dag en fanfare dag organiseren.</a:t>
            </a:r>
          </a:p>
          <a:p>
            <a:r>
              <a:rPr lang="en-US" sz="2000"/>
              <a:t>Wij faciliteren dan een podium, eventueel licht en geluid, stoelen om op te zitten. Vragen de horeca om natje en droogje te regelen</a:t>
            </a:r>
          </a:p>
        </p:txBody>
      </p:sp>
    </p:spTree>
    <p:extLst>
      <p:ext uri="{BB962C8B-B14F-4D97-AF65-F5344CB8AC3E}">
        <p14:creationId xmlns:p14="http://schemas.microsoft.com/office/powerpoint/2010/main" val="144695588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214163F-0C1B-7AD9-BBE7-1DC8191BC0C8}"/>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en-US" sz="3400" kern="1200">
                <a:solidFill>
                  <a:schemeClr val="tx1"/>
                </a:solidFill>
                <a:latin typeface="+mj-lt"/>
                <a:ea typeface="+mj-ea"/>
                <a:cs typeface="+mj-cs"/>
              </a:rPr>
              <a:t>800 jaar Westkapelle Stadsrechten data</a:t>
            </a:r>
          </a:p>
        </p:txBody>
      </p:sp>
      <p:sp>
        <p:nvSpPr>
          <p:cNvPr id="3" name="Tijdelijke aanduiding voor inhoud 2">
            <a:extLst>
              <a:ext uri="{FF2B5EF4-FFF2-40B4-BE49-F238E27FC236}">
                <a16:creationId xmlns:a16="http://schemas.microsoft.com/office/drawing/2014/main" xmlns="" id="{82C47CDE-2F4C-F3DC-9359-67AF3A760753}"/>
              </a:ext>
            </a:extLst>
          </p:cNvPr>
          <p:cNvSpPr>
            <a:spLocks noGrp="1"/>
          </p:cNvSpPr>
          <p:nvPr>
            <p:ph sz="half" idx="1"/>
          </p:nvPr>
        </p:nvSpPr>
        <p:spPr>
          <a:xfrm>
            <a:off x="648931" y="2438400"/>
            <a:ext cx="3505494" cy="3785419"/>
          </a:xfrm>
        </p:spPr>
        <p:txBody>
          <a:bodyPr vert="horz" lIns="91440" tIns="45720" rIns="91440" bIns="45720" rtlCol="0">
            <a:normAutofit lnSpcReduction="10000"/>
          </a:bodyPr>
          <a:lstStyle/>
          <a:p>
            <a:r>
              <a:rPr lang="en-US" sz="2000" dirty="0"/>
              <a:t>December 2022 </a:t>
            </a:r>
            <a:r>
              <a:rPr lang="en-US" sz="2000" dirty="0" err="1"/>
              <a:t>bekendmaking</a:t>
            </a:r>
            <a:r>
              <a:rPr lang="en-US" sz="2000" dirty="0"/>
              <a:t> 800 </a:t>
            </a:r>
            <a:r>
              <a:rPr lang="en-US" sz="2000" dirty="0" err="1"/>
              <a:t>jaar</a:t>
            </a:r>
            <a:r>
              <a:rPr lang="en-US" sz="2000" dirty="0"/>
              <a:t> </a:t>
            </a:r>
            <a:r>
              <a:rPr lang="en-US" sz="2000" dirty="0" err="1"/>
              <a:t>feesten</a:t>
            </a:r>
            <a:endParaRPr lang="en-US" sz="2000" dirty="0"/>
          </a:p>
          <a:p>
            <a:r>
              <a:rPr lang="en-US" sz="2000" dirty="0"/>
              <a:t>11 </a:t>
            </a:r>
            <a:r>
              <a:rPr lang="en-US" sz="2000" dirty="0" err="1"/>
              <a:t>februari</a:t>
            </a:r>
            <a:r>
              <a:rPr lang="en-US" sz="2000" dirty="0"/>
              <a:t> </a:t>
            </a:r>
            <a:r>
              <a:rPr lang="en-US" sz="2000" dirty="0" err="1"/>
              <a:t>aftrap</a:t>
            </a:r>
            <a:r>
              <a:rPr lang="en-US" sz="2000" dirty="0"/>
              <a:t> OTOM, geld </a:t>
            </a:r>
            <a:r>
              <a:rPr lang="en-US" sz="2000" dirty="0" err="1"/>
              <a:t>ophalen</a:t>
            </a:r>
            <a:r>
              <a:rPr lang="en-US" sz="2000" dirty="0"/>
              <a:t> </a:t>
            </a:r>
            <a:r>
              <a:rPr lang="en-US" sz="2000" dirty="0" err="1"/>
              <a:t>voor</a:t>
            </a:r>
            <a:r>
              <a:rPr lang="en-US" sz="2000" dirty="0"/>
              <a:t> de </a:t>
            </a:r>
            <a:r>
              <a:rPr lang="en-US" sz="2000" dirty="0" err="1"/>
              <a:t>feesten</a:t>
            </a:r>
            <a:endParaRPr lang="en-US" sz="2000" dirty="0"/>
          </a:p>
          <a:p>
            <a:r>
              <a:rPr lang="en-US" sz="2000" dirty="0"/>
              <a:t>1 April, start </a:t>
            </a:r>
            <a:r>
              <a:rPr lang="en-US" sz="2000" dirty="0" err="1"/>
              <a:t>verkoop</a:t>
            </a:r>
            <a:r>
              <a:rPr lang="en-US" sz="2000" dirty="0"/>
              <a:t> </a:t>
            </a:r>
            <a:r>
              <a:rPr lang="en-US" sz="2000" dirty="0" err="1"/>
              <a:t>vlaggen</a:t>
            </a:r>
            <a:r>
              <a:rPr lang="en-US" sz="2000" dirty="0"/>
              <a:t> 800 </a:t>
            </a:r>
            <a:r>
              <a:rPr lang="en-US" sz="2000" dirty="0" err="1"/>
              <a:t>jaar</a:t>
            </a:r>
            <a:endParaRPr lang="en-US" sz="2000" dirty="0"/>
          </a:p>
          <a:p>
            <a:r>
              <a:rPr lang="en-US" sz="2000" dirty="0"/>
              <a:t>13 mei Opening 800 </a:t>
            </a:r>
            <a:r>
              <a:rPr lang="en-US" sz="2000" dirty="0" err="1"/>
              <a:t>jaar</a:t>
            </a:r>
            <a:endParaRPr lang="en-US" sz="2000" dirty="0"/>
          </a:p>
          <a:p>
            <a:r>
              <a:rPr lang="en-US" sz="2000" dirty="0" err="1"/>
              <a:t>Feestweek</a:t>
            </a:r>
            <a:r>
              <a:rPr lang="en-US" sz="2000" dirty="0"/>
              <a:t> 4 t/m 12 </a:t>
            </a:r>
            <a:r>
              <a:rPr lang="en-US" sz="2000" dirty="0" err="1"/>
              <a:t>augustus</a:t>
            </a:r>
            <a:r>
              <a:rPr lang="en-US" sz="2000" dirty="0"/>
              <a:t> 2023 (</a:t>
            </a:r>
            <a:r>
              <a:rPr lang="en-US" sz="2000" dirty="0" err="1"/>
              <a:t>ovb</a:t>
            </a:r>
            <a:r>
              <a:rPr lang="en-US" sz="2000" dirty="0"/>
              <a:t>)</a:t>
            </a:r>
          </a:p>
          <a:p>
            <a:r>
              <a:rPr lang="en-US" sz="2000" dirty="0" err="1"/>
              <a:t>Sluitingsweekend</a:t>
            </a:r>
            <a:r>
              <a:rPr lang="en-US" sz="2000" dirty="0"/>
              <a:t> </a:t>
            </a:r>
            <a:r>
              <a:rPr lang="en-US" sz="2000" dirty="0" err="1"/>
              <a:t>november</a:t>
            </a:r>
            <a:r>
              <a:rPr lang="en-US" sz="2000" dirty="0"/>
              <a:t> 2023</a:t>
            </a:r>
          </a:p>
        </p:txBody>
      </p:sp>
      <p:sp>
        <p:nvSpPr>
          <p:cNvPr id="24" name="Rectangle 10">
            <a:extLst>
              <a:ext uri="{FF2B5EF4-FFF2-40B4-BE49-F238E27FC236}">
                <a16:creationId xmlns:a16="http://schemas.microsoft.com/office/drawing/2014/main" xmlns="" id="{5E39A796-BE83-48B1-B33F-35C4A32AA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9">
            <a:extLst>
              <a:ext uri="{FF2B5EF4-FFF2-40B4-BE49-F238E27FC236}">
                <a16:creationId xmlns:a16="http://schemas.microsoft.com/office/drawing/2014/main" xmlns="" id="{72F84B47-E267-4194-8194-831DB7B55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Tijdelijke aanduiding voor inhoud 5" descr="Afbeelding met natuur, zonsondergang&#10;&#10;Automatisch gegenereerde beschrijving">
            <a:extLst>
              <a:ext uri="{FF2B5EF4-FFF2-40B4-BE49-F238E27FC236}">
                <a16:creationId xmlns:a16="http://schemas.microsoft.com/office/drawing/2014/main" xmlns="" id="{64740CC7-0303-BC70-262D-DA4A010B482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05862" y="1604915"/>
            <a:ext cx="6019331" cy="3644923"/>
          </a:xfrm>
          <a:prstGeom prst="rect">
            <a:avLst/>
          </a:prstGeom>
          <a:effectLst/>
        </p:spPr>
      </p:pic>
    </p:spTree>
    <p:extLst>
      <p:ext uri="{BB962C8B-B14F-4D97-AF65-F5344CB8AC3E}">
        <p14:creationId xmlns:p14="http://schemas.microsoft.com/office/powerpoint/2010/main" val="423903950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FF9B822F-893E-44C8-963C-64F50ACECB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D9D6AE1B-2DAA-D63C-7338-BB2A4980A774}"/>
              </a:ext>
            </a:extLst>
          </p:cNvPr>
          <p:cNvSpPr>
            <a:spLocks noGrp="1"/>
          </p:cNvSpPr>
          <p:nvPr>
            <p:ph type="title"/>
          </p:nvPr>
        </p:nvSpPr>
        <p:spPr>
          <a:xfrm>
            <a:off x="838200" y="585216"/>
            <a:ext cx="10515600" cy="1325563"/>
          </a:xfrm>
        </p:spPr>
        <p:txBody>
          <a:bodyPr vert="horz" lIns="91440" tIns="45720" rIns="91440" bIns="45720" rtlCol="0" anchor="ctr">
            <a:normAutofit/>
          </a:bodyPr>
          <a:lstStyle/>
          <a:p>
            <a:r>
              <a:rPr lang="en-US" dirty="0">
                <a:solidFill>
                  <a:schemeClr val="bg1"/>
                </a:solidFill>
              </a:rPr>
              <a:t>800 </a:t>
            </a:r>
            <a:r>
              <a:rPr lang="en-US" dirty="0" err="1">
                <a:solidFill>
                  <a:schemeClr val="bg1"/>
                </a:solidFill>
              </a:rPr>
              <a:t>jaar</a:t>
            </a:r>
            <a:r>
              <a:rPr lang="en-US" dirty="0">
                <a:solidFill>
                  <a:schemeClr val="bg1"/>
                </a:solidFill>
              </a:rPr>
              <a:t> </a:t>
            </a:r>
            <a:r>
              <a:rPr lang="en-US" dirty="0" err="1">
                <a:solidFill>
                  <a:schemeClr val="bg1"/>
                </a:solidFill>
              </a:rPr>
              <a:t>Westkapelle</a:t>
            </a:r>
            <a:r>
              <a:rPr lang="en-US" dirty="0">
                <a:solidFill>
                  <a:schemeClr val="bg1"/>
                </a:solidFill>
              </a:rPr>
              <a:t> </a:t>
            </a:r>
            <a:r>
              <a:rPr lang="en-US" dirty="0" err="1">
                <a:solidFill>
                  <a:schemeClr val="bg1"/>
                </a:solidFill>
              </a:rPr>
              <a:t>Stadsrechten</a:t>
            </a:r>
            <a:r>
              <a:rPr lang="en-US" dirty="0">
                <a:solidFill>
                  <a:schemeClr val="bg1"/>
                </a:solidFill>
              </a:rPr>
              <a:t> </a:t>
            </a:r>
            <a:r>
              <a:rPr lang="en-US" dirty="0" err="1">
                <a:solidFill>
                  <a:schemeClr val="bg1"/>
                </a:solidFill>
              </a:rPr>
              <a:t>ideeën</a:t>
            </a:r>
            <a:r>
              <a:rPr lang="en-US" dirty="0">
                <a:solidFill>
                  <a:schemeClr val="bg1"/>
                </a:solidFill>
              </a:rPr>
              <a:t> </a:t>
            </a:r>
            <a:r>
              <a:rPr lang="en-US" dirty="0" err="1">
                <a:solidFill>
                  <a:schemeClr val="bg1"/>
                </a:solidFill>
              </a:rPr>
              <a:t>bekendmaking</a:t>
            </a:r>
            <a:r>
              <a:rPr lang="en-US" dirty="0">
                <a:solidFill>
                  <a:schemeClr val="bg1"/>
                </a:solidFill>
              </a:rPr>
              <a:t> 2022 </a:t>
            </a:r>
          </a:p>
        </p:txBody>
      </p:sp>
      <p:pic>
        <p:nvPicPr>
          <p:cNvPr id="10" name="Tijdelijke aanduiding voor inhoud 9" descr="Afbeelding met lucht, gras, natuur, buiten&#10;&#10;Automatisch gegenereerde beschrijving">
            <a:extLst>
              <a:ext uri="{FF2B5EF4-FFF2-40B4-BE49-F238E27FC236}">
                <a16:creationId xmlns:a16="http://schemas.microsoft.com/office/drawing/2014/main" xmlns="" id="{37F07EFF-2D4F-2A92-3315-4E50CA14F341}"/>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5827" r="-2" b="-2"/>
          <a:stretch/>
        </p:blipFill>
        <p:spPr>
          <a:xfrm>
            <a:off x="841248" y="2516777"/>
            <a:ext cx="6236208" cy="3660185"/>
          </a:xfrm>
          <a:prstGeom prst="rect">
            <a:avLst/>
          </a:prstGeom>
        </p:spPr>
      </p:pic>
      <p:sp>
        <p:nvSpPr>
          <p:cNvPr id="3" name="Tijdelijke aanduiding voor inhoud 2">
            <a:extLst>
              <a:ext uri="{FF2B5EF4-FFF2-40B4-BE49-F238E27FC236}">
                <a16:creationId xmlns:a16="http://schemas.microsoft.com/office/drawing/2014/main" xmlns="" id="{BB263A96-1319-341C-35AD-A82CC506EA59}"/>
              </a:ext>
            </a:extLst>
          </p:cNvPr>
          <p:cNvSpPr>
            <a:spLocks noGrp="1"/>
          </p:cNvSpPr>
          <p:nvPr>
            <p:ph sz="half" idx="1"/>
          </p:nvPr>
        </p:nvSpPr>
        <p:spPr>
          <a:xfrm>
            <a:off x="7546848" y="2516777"/>
            <a:ext cx="3803904" cy="3660185"/>
          </a:xfrm>
        </p:spPr>
        <p:txBody>
          <a:bodyPr vert="horz" lIns="91440" tIns="45720" rIns="91440" bIns="45720" rtlCol="0" anchor="ctr">
            <a:normAutofit/>
          </a:bodyPr>
          <a:lstStyle/>
          <a:p>
            <a:r>
              <a:rPr lang="en-US" sz="2200" dirty="0"/>
              <a:t>Via diverse </a:t>
            </a:r>
            <a:r>
              <a:rPr lang="en-US" sz="2200" dirty="0" err="1"/>
              <a:t>kanalen</a:t>
            </a:r>
            <a:r>
              <a:rPr lang="en-US" sz="2200" dirty="0"/>
              <a:t> </a:t>
            </a:r>
            <a:r>
              <a:rPr lang="en-US" sz="2200" dirty="0" err="1"/>
              <a:t>bekendmaken</a:t>
            </a:r>
            <a:r>
              <a:rPr lang="en-US" sz="2200" dirty="0"/>
              <a:t> wat er </a:t>
            </a:r>
            <a:r>
              <a:rPr lang="en-US" sz="2200" dirty="0" err="1"/>
              <a:t>plaats</a:t>
            </a:r>
            <a:r>
              <a:rPr lang="en-US" sz="2200" dirty="0"/>
              <a:t> </a:t>
            </a:r>
            <a:r>
              <a:rPr lang="en-US" sz="2200" dirty="0" err="1"/>
              <a:t>gaat</a:t>
            </a:r>
            <a:r>
              <a:rPr lang="en-US" sz="2200" dirty="0"/>
              <a:t> </a:t>
            </a:r>
            <a:r>
              <a:rPr lang="en-US" sz="2200" dirty="0" err="1"/>
              <a:t>vinden</a:t>
            </a:r>
            <a:endParaRPr lang="en-US" sz="2200" dirty="0"/>
          </a:p>
          <a:p>
            <a:r>
              <a:rPr lang="en-US" sz="2200" dirty="0" err="1"/>
              <a:t>Duidelijk</a:t>
            </a:r>
            <a:r>
              <a:rPr lang="en-US" sz="2200" dirty="0"/>
              <a:t> </a:t>
            </a:r>
            <a:r>
              <a:rPr lang="en-US" sz="2200" dirty="0" err="1"/>
              <a:t>maken</a:t>
            </a:r>
            <a:r>
              <a:rPr lang="en-US" sz="2200" dirty="0"/>
              <a:t> </a:t>
            </a:r>
            <a:r>
              <a:rPr lang="en-US" sz="2200" dirty="0" err="1"/>
              <a:t>dat</a:t>
            </a:r>
            <a:r>
              <a:rPr lang="en-US" sz="2200" dirty="0"/>
              <a:t> </a:t>
            </a:r>
            <a:r>
              <a:rPr lang="en-US" sz="2200" dirty="0" err="1"/>
              <a:t>iedereen</a:t>
            </a:r>
            <a:r>
              <a:rPr lang="en-US" sz="2200" dirty="0"/>
              <a:t> mee mag en </a:t>
            </a:r>
            <a:r>
              <a:rPr lang="en-US" sz="2200" dirty="0" err="1"/>
              <a:t>kan</a:t>
            </a:r>
            <a:r>
              <a:rPr lang="en-US" sz="2200" dirty="0"/>
              <a:t> </a:t>
            </a:r>
            <a:r>
              <a:rPr lang="en-US" sz="2200" dirty="0" err="1"/>
              <a:t>doen</a:t>
            </a:r>
            <a:endParaRPr lang="en-US" sz="2200" dirty="0"/>
          </a:p>
          <a:p>
            <a:r>
              <a:rPr lang="en-US" sz="2200" dirty="0" err="1"/>
              <a:t>Mensen</a:t>
            </a:r>
            <a:r>
              <a:rPr lang="en-US" sz="2200" dirty="0"/>
              <a:t> aan laten </a:t>
            </a:r>
            <a:r>
              <a:rPr lang="en-US" sz="2200" dirty="0" err="1"/>
              <a:t>melden</a:t>
            </a:r>
            <a:r>
              <a:rPr lang="en-US" sz="2200" dirty="0"/>
              <a:t> </a:t>
            </a:r>
            <a:r>
              <a:rPr lang="en-US" sz="2200" dirty="0" err="1"/>
              <a:t>voor</a:t>
            </a:r>
            <a:r>
              <a:rPr lang="en-US" sz="2200" dirty="0"/>
              <a:t> </a:t>
            </a:r>
            <a:r>
              <a:rPr lang="en-US" sz="2200" dirty="0" err="1"/>
              <a:t>eventuele</a:t>
            </a:r>
            <a:r>
              <a:rPr lang="en-US" sz="2200" dirty="0"/>
              <a:t> </a:t>
            </a:r>
            <a:r>
              <a:rPr lang="en-US" sz="2200" dirty="0" err="1"/>
              <a:t>vrijwilligersfunctie</a:t>
            </a:r>
            <a:endParaRPr lang="en-US" sz="2200" dirty="0"/>
          </a:p>
          <a:p>
            <a:r>
              <a:rPr lang="en-US" sz="2200" dirty="0" err="1"/>
              <a:t>Sponsoroproep</a:t>
            </a:r>
            <a:endParaRPr lang="en-US" sz="2200" dirty="0"/>
          </a:p>
          <a:p>
            <a:pPr marL="0"/>
            <a:endParaRPr lang="en-US" sz="2200" dirty="0"/>
          </a:p>
        </p:txBody>
      </p:sp>
    </p:spTree>
    <p:extLst>
      <p:ext uri="{BB962C8B-B14F-4D97-AF65-F5344CB8AC3E}">
        <p14:creationId xmlns:p14="http://schemas.microsoft.com/office/powerpoint/2010/main" val="1193886965"/>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0">
            <a:extLst>
              <a:ext uri="{FF2B5EF4-FFF2-40B4-BE49-F238E27FC236}">
                <a16:creationId xmlns:a16="http://schemas.microsoft.com/office/drawing/2014/main" xmlns="" id="{CEB41C5C-0F34-4DDA-9D7C-5E717F35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xmlns="" id="{E6DD11A3-EBDC-6F5D-C441-E0607A20D66E}"/>
              </a:ext>
            </a:extLst>
          </p:cNvPr>
          <p:cNvSpPr>
            <a:spLocks noGrp="1"/>
          </p:cNvSpPr>
          <p:nvPr>
            <p:ph type="title"/>
          </p:nvPr>
        </p:nvSpPr>
        <p:spPr>
          <a:xfrm>
            <a:off x="594360" y="640263"/>
            <a:ext cx="3822192" cy="1344975"/>
          </a:xfrm>
        </p:spPr>
        <p:txBody>
          <a:bodyPr vert="horz" lIns="91440" tIns="45720" rIns="91440" bIns="45720" rtlCol="0" anchor="ctr">
            <a:normAutofit/>
          </a:bodyPr>
          <a:lstStyle/>
          <a:p>
            <a:r>
              <a:rPr lang="en-US" sz="2800" kern="1200">
                <a:solidFill>
                  <a:schemeClr val="bg1"/>
                </a:solidFill>
                <a:latin typeface="+mj-lt"/>
                <a:ea typeface="+mj-ea"/>
                <a:cs typeface="+mj-cs"/>
              </a:rPr>
              <a:t>800 jaar Westkapelle Stadsrechten OTOM 11 februari 2023</a:t>
            </a:r>
          </a:p>
        </p:txBody>
      </p:sp>
      <p:cxnSp>
        <p:nvCxnSpPr>
          <p:cNvPr id="22" name="Straight Connector 12">
            <a:extLst>
              <a:ext uri="{FF2B5EF4-FFF2-40B4-BE49-F238E27FC236}">
                <a16:creationId xmlns:a16="http://schemas.microsoft.com/office/drawing/2014/main" xmlns="" id="{57E1E5E6-F385-4E9C-B201-BA5BDE5CAD5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xmlns="" id="{31A86655-47B7-1B33-3B74-2EF7A30ECD59}"/>
              </a:ext>
            </a:extLst>
          </p:cNvPr>
          <p:cNvSpPr>
            <a:spLocks noGrp="1"/>
          </p:cNvSpPr>
          <p:nvPr>
            <p:ph sz="half" idx="1"/>
          </p:nvPr>
        </p:nvSpPr>
        <p:spPr>
          <a:xfrm>
            <a:off x="593610" y="2121763"/>
            <a:ext cx="3822192" cy="3773010"/>
          </a:xfrm>
        </p:spPr>
        <p:txBody>
          <a:bodyPr vert="horz" lIns="91440" tIns="45720" rIns="91440" bIns="45720" rtlCol="0">
            <a:normAutofit/>
          </a:bodyPr>
          <a:lstStyle/>
          <a:p>
            <a:r>
              <a:rPr lang="en-US" sz="2000">
                <a:solidFill>
                  <a:schemeClr val="bg1"/>
                </a:solidFill>
              </a:rPr>
              <a:t>11 februari ludieke actiedag Kasteel van Batavia</a:t>
            </a:r>
          </a:p>
          <a:p>
            <a:r>
              <a:rPr lang="en-US" sz="2000">
                <a:solidFill>
                  <a:schemeClr val="bg1"/>
                </a:solidFill>
              </a:rPr>
              <a:t>Totale opbrengst gaat naar 800 jaar stadsrechten 2023</a:t>
            </a:r>
          </a:p>
        </p:txBody>
      </p:sp>
      <p:pic>
        <p:nvPicPr>
          <p:cNvPr id="6" name="Tijdelijke aanduiding voor inhoud 5" descr="Afbeelding met tekst, persoon&#10;&#10;Automatisch gegenereerde beschrijving">
            <a:extLst>
              <a:ext uri="{FF2B5EF4-FFF2-40B4-BE49-F238E27FC236}">
                <a16:creationId xmlns:a16="http://schemas.microsoft.com/office/drawing/2014/main" xmlns="" id="{AF256A50-8FB6-188F-6EB3-F4871BA64B8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10716" y="880715"/>
            <a:ext cx="6596652" cy="4941121"/>
          </a:xfrm>
          <a:prstGeom prst="rect">
            <a:avLst/>
          </a:prstGeom>
        </p:spPr>
      </p:pic>
    </p:spTree>
    <p:extLst>
      <p:ext uri="{BB962C8B-B14F-4D97-AF65-F5344CB8AC3E}">
        <p14:creationId xmlns:p14="http://schemas.microsoft.com/office/powerpoint/2010/main" val="2382445322"/>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67C17210740445BAB532CF29CDED5B" ma:contentTypeVersion="10" ma:contentTypeDescription="Create a new document." ma:contentTypeScope="" ma:versionID="a1129434108db0a7bea9ec6d3222013f">
  <xsd:schema xmlns:xsd="http://www.w3.org/2001/XMLSchema" xmlns:xs="http://www.w3.org/2001/XMLSchema" xmlns:p="http://schemas.microsoft.com/office/2006/metadata/properties" xmlns:ns3="5481ff00-e8a8-4331-be6e-47364fe64c86" targetNamespace="http://schemas.microsoft.com/office/2006/metadata/properties" ma:root="true" ma:fieldsID="3faff53fe137581057bcb2ea700a785a" ns3:_="">
    <xsd:import namespace="5481ff00-e8a8-4331-be6e-47364fe64c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81ff00-e8a8-4331-be6e-47364fe64c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9958A5-BE0E-45DF-8C7D-40CC3EDA095B}">
  <ds:schemaRefs>
    <ds:schemaRef ds:uri="http://schemas.microsoft.com/sharepoint/v3/contenttype/forms"/>
  </ds:schemaRefs>
</ds:datastoreItem>
</file>

<file path=customXml/itemProps2.xml><?xml version="1.0" encoding="utf-8"?>
<ds:datastoreItem xmlns:ds="http://schemas.openxmlformats.org/officeDocument/2006/customXml" ds:itemID="{C7F2F2FD-8569-4503-A4EB-4A641AD9AB24}">
  <ds:schemaRefs>
    <ds:schemaRef ds:uri="http://purl.org/dc/elements/1.1/"/>
    <ds:schemaRef ds:uri="http://schemas.microsoft.com/office/2006/metadata/properties"/>
    <ds:schemaRef ds:uri="http://purl.org/dc/terms/"/>
    <ds:schemaRef ds:uri="5481ff00-e8a8-4331-be6e-47364fe64c86"/>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0898D66-111B-4E20-B73A-F3B3DB21B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81ff00-e8a8-4331-be6e-47364fe64c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471</TotalTime>
  <Words>607</Words>
  <Application>Microsoft Office PowerPoint</Application>
  <PresentationFormat>Breedbeeld</PresentationFormat>
  <Paragraphs>91</Paragraphs>
  <Slides>18</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800 Jaar Westkapelle Stadsrechten, presentative, Met elkaar, voor elkaar! </vt:lpstr>
      <vt:lpstr>800 jaar Westkapelle Stadsrechten</vt:lpstr>
      <vt:lpstr>800 jaar Westkapelle Stadsrechten</vt:lpstr>
      <vt:lpstr>800 jaar Westkapelle Stadsrechten, de werkgroep</vt:lpstr>
      <vt:lpstr>800 jaar Westkapelle Stadsrechten, ideeën </vt:lpstr>
      <vt:lpstr>800 jaar Westkapelle stadrechten, voorbeeld</vt:lpstr>
      <vt:lpstr>800 jaar Westkapelle Stadsrechten data</vt:lpstr>
      <vt:lpstr>800 jaar Westkapelle Stadsrechten ideeën bekendmaking 2022 </vt:lpstr>
      <vt:lpstr>800 jaar Westkapelle Stadsrechten OTOM 11 februari 2023</vt:lpstr>
      <vt:lpstr>800 jaar Westkapelle Stadsrechten Opening 13 mei 2023</vt:lpstr>
      <vt:lpstr>800 jaar Westkapelle Stadsrechten Feestweek Augustus</vt:lpstr>
      <vt:lpstr>800 jaar Westkapelle Stadsrechten Afsluiting</vt:lpstr>
      <vt:lpstr>800 jaar Westkapelle Stadsrechten, alles in potlood</vt:lpstr>
      <vt:lpstr>800 jaar Westkapelle Stadsrechten, next step</vt:lpstr>
      <vt:lpstr>800 jaar Westkapelle Stadsrechten, financieel</vt:lpstr>
      <vt:lpstr>800 jaar Westkapelle Stadsrechten, met zijn allen dus!</vt:lpstr>
      <vt:lpstr>800 jaar Westkapelle Stadsrechten</vt:lpstr>
      <vt:lpstr>800 jaar Westkapelle Stadsrechten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800 Jaar Stadsrechten Westkapelle</dc:title>
  <dc:creator>Conte, Jordy</dc:creator>
  <cp:lastModifiedBy>Jos van Vaardegem</cp:lastModifiedBy>
  <cp:revision>7</cp:revision>
  <dcterms:created xsi:type="dcterms:W3CDTF">2022-09-14T09:46:14Z</dcterms:created>
  <dcterms:modified xsi:type="dcterms:W3CDTF">2022-12-02T10:30:43Z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0x0101009467C17210740445BAB532CF29CDED5B</vt:lpwstr>
  </property>
</Properties>
</file>